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2.xml" ContentType="application/vnd.openxmlformats-officedocument.presentationml.tags+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3.xml" ContentType="application/vnd.openxmlformats-officedocument.presentationml.tags+xml"/>
  <Override PartName="/ppt/charts/chart4.xml" ContentType="application/vnd.openxmlformats-officedocument.drawingml.chart+xml"/>
  <Override PartName="/ppt/theme/themeOverride1.xml" ContentType="application/vnd.openxmlformats-officedocument.themeOverr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6.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7.xml" ContentType="application/vnd.openxmlformats-officedocument.presentationml.notesSlide+xml"/>
  <Override PartName="/ppt/tags/tag23.xml" ContentType="application/vnd.openxmlformats-officedocument.presentationml.tags+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6"/>
  </p:notesMasterIdLst>
  <p:handoutMasterIdLst>
    <p:handoutMasterId r:id="rId27"/>
  </p:handoutMasterIdLst>
  <p:sldIdLst>
    <p:sldId id="275" r:id="rId5"/>
    <p:sldId id="8413" r:id="rId6"/>
    <p:sldId id="8416" r:id="rId7"/>
    <p:sldId id="534" r:id="rId8"/>
    <p:sldId id="2147481891" r:id="rId9"/>
    <p:sldId id="8424" r:id="rId10"/>
    <p:sldId id="8418" r:id="rId11"/>
    <p:sldId id="414" r:id="rId12"/>
    <p:sldId id="8419" r:id="rId13"/>
    <p:sldId id="8420" r:id="rId14"/>
    <p:sldId id="8417" r:id="rId15"/>
    <p:sldId id="8423" r:id="rId16"/>
    <p:sldId id="2147471543" r:id="rId17"/>
    <p:sldId id="2147481890" r:id="rId18"/>
    <p:sldId id="257" r:id="rId19"/>
    <p:sldId id="2147481926" r:id="rId20"/>
    <p:sldId id="8421" r:id="rId21"/>
    <p:sldId id="2147481888" r:id="rId22"/>
    <p:sldId id="2147481889" r:id="rId23"/>
    <p:sldId id="2147471541" r:id="rId24"/>
    <p:sldId id="2147471542" r:id="rId25"/>
  </p:sldIdLst>
  <p:sldSz cx="12192000" cy="6858000"/>
  <p:notesSz cx="9928225" cy="14357350"/>
  <p:custDataLst>
    <p:tags r:id="rId28"/>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5EDAA574-70F5-4549-9E71-C6AC73C44047}">
          <p14:sldIdLst>
            <p14:sldId id="275"/>
          </p14:sldIdLst>
        </p14:section>
        <p14:section name="Section sans titre" id="{7E29B684-244D-472C-891C-75C73DD62191}">
          <p14:sldIdLst>
            <p14:sldId id="8413"/>
            <p14:sldId id="8416"/>
            <p14:sldId id="534"/>
            <p14:sldId id="2147481891"/>
            <p14:sldId id="8424"/>
            <p14:sldId id="8418"/>
            <p14:sldId id="414"/>
            <p14:sldId id="8419"/>
            <p14:sldId id="8420"/>
            <p14:sldId id="8417"/>
            <p14:sldId id="8423"/>
            <p14:sldId id="2147471543"/>
            <p14:sldId id="2147481890"/>
            <p14:sldId id="257"/>
            <p14:sldId id="2147481926"/>
            <p14:sldId id="8421"/>
            <p14:sldId id="2147481888"/>
            <p14:sldId id="2147481889"/>
            <p14:sldId id="2147471541"/>
            <p14:sldId id="2147471542"/>
          </p14:sldIdLst>
        </p14:section>
      </p14:sectionLst>
    </p:ext>
    <p:ext uri="{EFAFB233-063F-42B5-8137-9DF3F51BA10A}">
      <p15:sldGuideLst xmlns:p15="http://schemas.microsoft.com/office/powerpoint/2012/main">
        <p15:guide id="2" pos="3749" userDrawn="1">
          <p15:clr>
            <a:srgbClr val="A4A3A4"/>
          </p15:clr>
        </p15:guide>
        <p15:guide id="3" orient="horz" pos="2205" userDrawn="1">
          <p15:clr>
            <a:srgbClr val="A4A3A4"/>
          </p15:clr>
        </p15:guide>
        <p15:guide id="5" orient="horz" pos="2387" userDrawn="1">
          <p15:clr>
            <a:srgbClr val="A4A3A4"/>
          </p15:clr>
        </p15:guide>
        <p15:guide id="6" pos="393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C22D2E-7C3A-AB46-CD83-DB71A4DB28ED}" name="Masse, Emma" initials="ME" userId="S::emma.masse@Sartorius.com::940a2030-44d5-4344-8041-97b81a0386ce" providerId="AD"/>
  <p188:author id="{16C84DC6-03B8-5DB2-6CF5-595FE13E833C}" name="Ahlert, Margaretha" initials="AM" userId="S::Margaretha.Ahlert@Sartorius.com::33d54b42-7614-4d01-95ee-3f8717545e94" providerId="AD"/>
  <p188:author id="{AA6854DA-2DA0-D7C0-7079-0203528B1B82}" name="Giaconia, Stephane" initials="GS" userId="S::stephane.giaconia@sartorius.com::1d126fb1-54f6-4629-9193-ce83bde3feea" providerId="AD"/>
  <p188:author id="{76D036FB-CC8C-EB98-9ED3-0D0989A7A722}" name="Peng, Laura" initials="PL" userId="S::laura.peng@sartorius.com::5d24b78f-e548-4206-8da1-fc4ca665c0c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tin, Yvonne" initials="MY" lastIdx="5" clrIdx="0">
    <p:extLst>
      <p:ext uri="{19B8F6BF-5375-455C-9EA6-DF929625EA0E}">
        <p15:presenceInfo xmlns:p15="http://schemas.microsoft.com/office/powerpoint/2012/main" userId="S-1-5-21-3417511222-3094177166-1399592043-362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DA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E9639D4-E3E2-4D34-9284-5A2195B3D0D7}">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72" d="100"/>
          <a:sy n="72" d="100"/>
        </p:scale>
        <p:origin x="120" y="294"/>
      </p:cViewPr>
      <p:guideLst>
        <p:guide pos="3749"/>
        <p:guide orient="horz" pos="2205"/>
        <p:guide orient="horz" pos="2387"/>
        <p:guide pos="3931"/>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presProps" Target="pres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https://sartorius-my.sharepoint.com/personal/david_menahem_sartorius_com/Documents/Documents/Product/Mixing/Pro%20Mixer%20Small%20Volume/Testing/PV/PV%20raw%20data/David/PV%20raw%20data/Media/Raw%20data/Media%20Mixing%20Conductivity%20plots%20for%20Presentati"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sartorius-my.sharepoint.com/personal/david_menahem_sartorius_com/Documents/Documents/Product/Mixing/Pro%20Mixer%20Small%20Volume/Testing/PV/PV%20raw%20data/David/PV%20raw%20data/Buffers/Raw%20data/Buffers%20Mixing%20Conductivity%20plots_Draft%20for%20"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sartorius-my.sharepoint.com/personal/david_menahem_sartorius_com/Documents/Documents/Product/Mixing/Pro%20Mixer%20Small%20Volume/Testing/PV/PV%20raw%20data/David/PV%20raw%20data/Liquid/Raw%20data/Liquid%20Mixing%20Conductivity%20plots_Draf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err="1"/>
              <a:t>PowerCHO</a:t>
            </a:r>
            <a:r>
              <a:rPr lang="en-US" baseline="0"/>
              <a:t> dissolution at 29,14 g/L</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'[Media Mixing Conductivity plots for Presentation.xlsx]5L PowerCHO'!$C$1</c:f>
              <c:strCache>
                <c:ptCount val="1"/>
                <c:pt idx="0">
                  <c:v>5 L</c:v>
                </c:pt>
              </c:strCache>
            </c:strRef>
          </c:tx>
          <c:spPr>
            <a:ln w="19050" cap="rnd">
              <a:solidFill>
                <a:srgbClr val="00B9BE"/>
              </a:solidFill>
              <a:round/>
            </a:ln>
            <a:effectLst/>
          </c:spPr>
          <c:marker>
            <c:symbol val="none"/>
          </c:marker>
          <c:xVal>
            <c:numRef>
              <c:f>'[Media Mixing Conductivity plots for Presentation.xlsx]5L PowerCHO'!$B$2:$B$42</c:f>
              <c:numCache>
                <c:formatCode>h:mm:ss</c:formatCode>
                <c:ptCount val="41"/>
                <c:pt idx="0">
                  <c:v>0</c:v>
                </c:pt>
                <c:pt idx="1">
                  <c:v>1.1574074074072183E-4</c:v>
                </c:pt>
                <c:pt idx="2">
                  <c:v>2.3148148148144365E-4</c:v>
                </c:pt>
                <c:pt idx="3">
                  <c:v>3.472222222222765E-4</c:v>
                </c:pt>
                <c:pt idx="4">
                  <c:v>4.6296296296299833E-4</c:v>
                </c:pt>
                <c:pt idx="5">
                  <c:v>5.7870370370372015E-4</c:v>
                </c:pt>
                <c:pt idx="6">
                  <c:v>6.9444444444444198E-4</c:v>
                </c:pt>
                <c:pt idx="7">
                  <c:v>8.101851851851638E-4</c:v>
                </c:pt>
                <c:pt idx="8">
                  <c:v>9.2592592592599665E-4</c:v>
                </c:pt>
                <c:pt idx="9">
                  <c:v>1.0416666666666075E-3</c:v>
                </c:pt>
                <c:pt idx="10">
                  <c:v>1.1574074074074403E-3</c:v>
                </c:pt>
                <c:pt idx="11">
                  <c:v>1.2731481481481621E-3</c:v>
                </c:pt>
                <c:pt idx="12">
                  <c:v>1.388888888888884E-3</c:v>
                </c:pt>
                <c:pt idx="13">
                  <c:v>1.5046296296296058E-3</c:v>
                </c:pt>
                <c:pt idx="14">
                  <c:v>1.6203703703703276E-3</c:v>
                </c:pt>
                <c:pt idx="15">
                  <c:v>1.7361111111111605E-3</c:v>
                </c:pt>
                <c:pt idx="16">
                  <c:v>1.8518518518518823E-3</c:v>
                </c:pt>
                <c:pt idx="17">
                  <c:v>1.9675925925926041E-3</c:v>
                </c:pt>
                <c:pt idx="18">
                  <c:v>2.0833333333333259E-3</c:v>
                </c:pt>
                <c:pt idx="19">
                  <c:v>2.1990740740740478E-3</c:v>
                </c:pt>
                <c:pt idx="20">
                  <c:v>2.3148148148147696E-3</c:v>
                </c:pt>
                <c:pt idx="21">
                  <c:v>2.4305555555554914E-3</c:v>
                </c:pt>
                <c:pt idx="22">
                  <c:v>2.5462962962962132E-3</c:v>
                </c:pt>
                <c:pt idx="23">
                  <c:v>2.6620370370369351E-3</c:v>
                </c:pt>
                <c:pt idx="24">
                  <c:v>2.7777777777776569E-3</c:v>
                </c:pt>
                <c:pt idx="25">
                  <c:v>2.8935185185183787E-3</c:v>
                </c:pt>
                <c:pt idx="26">
                  <c:v>3.0092592592591005E-3</c:v>
                </c:pt>
                <c:pt idx="27">
                  <c:v>3.1249999999998224E-3</c:v>
                </c:pt>
                <c:pt idx="28">
                  <c:v>3.2407407407405442E-3</c:v>
                </c:pt>
                <c:pt idx="29">
                  <c:v>3.356481481481266E-3</c:v>
                </c:pt>
                <c:pt idx="30">
                  <c:v>3.4722222222219878E-3</c:v>
                </c:pt>
                <c:pt idx="31">
                  <c:v>3.4722222222219878E-3</c:v>
                </c:pt>
                <c:pt idx="32">
                  <c:v>3.4722222222219878E-3</c:v>
                </c:pt>
                <c:pt idx="33">
                  <c:v>3.4722222222219878E-3</c:v>
                </c:pt>
                <c:pt idx="34">
                  <c:v>3.4722222222219878E-3</c:v>
                </c:pt>
                <c:pt idx="35">
                  <c:v>3.4722222222219878E-3</c:v>
                </c:pt>
                <c:pt idx="36">
                  <c:v>3.4722222222219878E-3</c:v>
                </c:pt>
                <c:pt idx="37">
                  <c:v>3.4722222222219878E-3</c:v>
                </c:pt>
                <c:pt idx="38">
                  <c:v>3.4722222222219878E-3</c:v>
                </c:pt>
                <c:pt idx="39">
                  <c:v>3.4722222222219878E-3</c:v>
                </c:pt>
                <c:pt idx="40">
                  <c:v>3.4722222222219878E-3</c:v>
                </c:pt>
              </c:numCache>
            </c:numRef>
          </c:xVal>
          <c:yVal>
            <c:numRef>
              <c:f>'[Media Mixing Conductivity plots for Presentation.xlsx]5L PowerCHO'!$C$2:$C$42</c:f>
              <c:numCache>
                <c:formatCode>0%</c:formatCode>
                <c:ptCount val="41"/>
                <c:pt idx="0">
                  <c:v>0</c:v>
                </c:pt>
                <c:pt idx="1">
                  <c:v>0</c:v>
                </c:pt>
                <c:pt idx="2">
                  <c:v>1.192236337781461E-2</c:v>
                </c:pt>
                <c:pt idx="3">
                  <c:v>0.70806219217041633</c:v>
                </c:pt>
                <c:pt idx="4">
                  <c:v>0.96233060544134408</c:v>
                </c:pt>
                <c:pt idx="5">
                  <c:v>0.99340785595223524</c:v>
                </c:pt>
                <c:pt idx="6">
                  <c:v>1.0075338789117312</c:v>
                </c:pt>
                <c:pt idx="7">
                  <c:v>1.0056504091837983</c:v>
                </c:pt>
                <c:pt idx="8">
                  <c:v>1.0028252045918993</c:v>
                </c:pt>
                <c:pt idx="9">
                  <c:v>1.0018834697279329</c:v>
                </c:pt>
                <c:pt idx="10">
                  <c:v>1.0018834697279329</c:v>
                </c:pt>
                <c:pt idx="11">
                  <c:v>1.0018834697279329</c:v>
                </c:pt>
                <c:pt idx="12">
                  <c:v>1.0009417348639664</c:v>
                </c:pt>
                <c:pt idx="13">
                  <c:v>1.0018834697279329</c:v>
                </c:pt>
                <c:pt idx="14">
                  <c:v>1.0009417348639664</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numCache>
            </c:numRef>
          </c:yVal>
          <c:smooth val="1"/>
          <c:extLst>
            <c:ext xmlns:c16="http://schemas.microsoft.com/office/drawing/2014/chart" uri="{C3380CC4-5D6E-409C-BE32-E72D297353CC}">
              <c16:uniqueId val="{00000000-A8B8-46F6-8851-E0D5EBB519C6}"/>
            </c:ext>
          </c:extLst>
        </c:ser>
        <c:ser>
          <c:idx val="1"/>
          <c:order val="1"/>
          <c:tx>
            <c:strRef>
              <c:f>'[Media Mixing Conductivity plots for Presentation.xlsx]10L PowerCHO'!$C$1</c:f>
              <c:strCache>
                <c:ptCount val="1"/>
                <c:pt idx="0">
                  <c:v>10 L</c:v>
                </c:pt>
              </c:strCache>
            </c:strRef>
          </c:tx>
          <c:spPr>
            <a:ln w="19050" cap="rnd">
              <a:solidFill>
                <a:srgbClr val="E6007D"/>
              </a:solidFill>
              <a:round/>
            </a:ln>
            <a:effectLst/>
          </c:spPr>
          <c:marker>
            <c:symbol val="none"/>
          </c:marker>
          <c:xVal>
            <c:numRef>
              <c:f>'[Media Mixing Conductivity plots for Presentation.xlsx]10L PowerCHO'!$B$2:$B$43</c:f>
              <c:numCache>
                <c:formatCode>h:mm:ss</c:formatCode>
                <c:ptCount val="42"/>
                <c:pt idx="0">
                  <c:v>0</c:v>
                </c:pt>
                <c:pt idx="1">
                  <c:v>1.1574074074072183E-4</c:v>
                </c:pt>
                <c:pt idx="2">
                  <c:v>2.3148148148144365E-4</c:v>
                </c:pt>
                <c:pt idx="3">
                  <c:v>3.4722222222216548E-4</c:v>
                </c:pt>
                <c:pt idx="4">
                  <c:v>4.6296296296299833E-4</c:v>
                </c:pt>
                <c:pt idx="5">
                  <c:v>5.7870370370372015E-4</c:v>
                </c:pt>
                <c:pt idx="6">
                  <c:v>6.9444444444444198E-4</c:v>
                </c:pt>
                <c:pt idx="7">
                  <c:v>8.101851851851638E-4</c:v>
                </c:pt>
                <c:pt idx="8">
                  <c:v>9.2592592592588563E-4</c:v>
                </c:pt>
                <c:pt idx="9">
                  <c:v>1.0416666666667185E-3</c:v>
                </c:pt>
                <c:pt idx="10">
                  <c:v>1.1574074074073293E-3</c:v>
                </c:pt>
                <c:pt idx="11">
                  <c:v>1.2731481481481621E-3</c:v>
                </c:pt>
                <c:pt idx="12">
                  <c:v>1.388888888888884E-3</c:v>
                </c:pt>
                <c:pt idx="13">
                  <c:v>1.5046296296296058E-3</c:v>
                </c:pt>
                <c:pt idx="14">
                  <c:v>1.6203703703703276E-3</c:v>
                </c:pt>
                <c:pt idx="15">
                  <c:v>1.7361111111110494E-3</c:v>
                </c:pt>
                <c:pt idx="16">
                  <c:v>1.8518518518518823E-3</c:v>
                </c:pt>
                <c:pt idx="17">
                  <c:v>1.9675925925926041E-3</c:v>
                </c:pt>
                <c:pt idx="18">
                  <c:v>2.0833333333333259E-3</c:v>
                </c:pt>
                <c:pt idx="19">
                  <c:v>2.1990740740740478E-3</c:v>
                </c:pt>
                <c:pt idx="20">
                  <c:v>2.3148148148147696E-3</c:v>
                </c:pt>
                <c:pt idx="21">
                  <c:v>2.4305555555556024E-3</c:v>
                </c:pt>
                <c:pt idx="22">
                  <c:v>2.5462962962962132E-3</c:v>
                </c:pt>
                <c:pt idx="23">
                  <c:v>2.6620370370370461E-3</c:v>
                </c:pt>
                <c:pt idx="24">
                  <c:v>2.7777777777777679E-3</c:v>
                </c:pt>
                <c:pt idx="25">
                  <c:v>2.8935185185184897E-3</c:v>
                </c:pt>
                <c:pt idx="26">
                  <c:v>3.0092592592592116E-3</c:v>
                </c:pt>
                <c:pt idx="27">
                  <c:v>3.1249999999999334E-3</c:v>
                </c:pt>
                <c:pt idx="28">
                  <c:v>3.2407407407407662E-3</c:v>
                </c:pt>
                <c:pt idx="29">
                  <c:v>3.3564814814814881E-3</c:v>
                </c:pt>
                <c:pt idx="30">
                  <c:v>3.4722222222222099E-3</c:v>
                </c:pt>
                <c:pt idx="31">
                  <c:v>3.5879629629629317E-3</c:v>
                </c:pt>
                <c:pt idx="32">
                  <c:v>3.7037037037036535E-3</c:v>
                </c:pt>
                <c:pt idx="33">
                  <c:v>3.8194444444444864E-3</c:v>
                </c:pt>
                <c:pt idx="34">
                  <c:v>3.9351851851852082E-3</c:v>
                </c:pt>
                <c:pt idx="35">
                  <c:v>4.05092592592593E-3</c:v>
                </c:pt>
                <c:pt idx="36">
                  <c:v>4.1666666666666519E-3</c:v>
                </c:pt>
                <c:pt idx="37">
                  <c:v>4.2824074074073737E-3</c:v>
                </c:pt>
                <c:pt idx="38">
                  <c:v>4.3981481481482065E-3</c:v>
                </c:pt>
                <c:pt idx="39">
                  <c:v>4.5138888888888173E-3</c:v>
                </c:pt>
                <c:pt idx="40">
                  <c:v>4.6296296296296502E-3</c:v>
                </c:pt>
                <c:pt idx="41">
                  <c:v>4.745370370370372E-3</c:v>
                </c:pt>
              </c:numCache>
            </c:numRef>
          </c:xVal>
          <c:yVal>
            <c:numRef>
              <c:f>'[Media Mixing Conductivity plots for Presentation.xlsx]10L PowerCHO'!$C$2:$C$43</c:f>
              <c:numCache>
                <c:formatCode>0%</c:formatCode>
                <c:ptCount val="42"/>
                <c:pt idx="0">
                  <c:v>0</c:v>
                </c:pt>
                <c:pt idx="1">
                  <c:v>3.7739918050463668E-4</c:v>
                </c:pt>
                <c:pt idx="2">
                  <c:v>0.39526274171518944</c:v>
                </c:pt>
                <c:pt idx="3">
                  <c:v>0.51656962116310834</c:v>
                </c:pt>
                <c:pt idx="4">
                  <c:v>0.60373086047013158</c:v>
                </c:pt>
                <c:pt idx="5">
                  <c:v>0.86072173100424121</c:v>
                </c:pt>
                <c:pt idx="6">
                  <c:v>0.95956437351736035</c:v>
                </c:pt>
                <c:pt idx="7">
                  <c:v>0.99101430522608003</c:v>
                </c:pt>
                <c:pt idx="8">
                  <c:v>0.99820286104521605</c:v>
                </c:pt>
                <c:pt idx="9">
                  <c:v>0.99820286104521605</c:v>
                </c:pt>
                <c:pt idx="10">
                  <c:v>0.99730429156782407</c:v>
                </c:pt>
                <c:pt idx="11">
                  <c:v>0.99730429156782407</c:v>
                </c:pt>
                <c:pt idx="12">
                  <c:v>0.99820286104521605</c:v>
                </c:pt>
                <c:pt idx="13">
                  <c:v>0.99910143052260802</c:v>
                </c:pt>
                <c:pt idx="14">
                  <c:v>0.99910143052260802</c:v>
                </c:pt>
                <c:pt idx="15">
                  <c:v>0.99910143052260802</c:v>
                </c:pt>
                <c:pt idx="16">
                  <c:v>0.99910143052260802</c:v>
                </c:pt>
                <c:pt idx="17">
                  <c:v>0.99910143052260802</c:v>
                </c:pt>
                <c:pt idx="18">
                  <c:v>0.99910143052260802</c:v>
                </c:pt>
                <c:pt idx="19">
                  <c:v>0.99910143052260802</c:v>
                </c:pt>
                <c:pt idx="20">
                  <c:v>0.99910143052260802</c:v>
                </c:pt>
                <c:pt idx="21">
                  <c:v>0.99910143052260802</c:v>
                </c:pt>
                <c:pt idx="22">
                  <c:v>0.99910143052260802</c:v>
                </c:pt>
                <c:pt idx="23">
                  <c:v>1</c:v>
                </c:pt>
                <c:pt idx="24">
                  <c:v>0.99910143052260802</c:v>
                </c:pt>
                <c:pt idx="25">
                  <c:v>0.99910143052260802</c:v>
                </c:pt>
                <c:pt idx="26">
                  <c:v>0.99910143052260802</c:v>
                </c:pt>
                <c:pt idx="27">
                  <c:v>1</c:v>
                </c:pt>
                <c:pt idx="28">
                  <c:v>1</c:v>
                </c:pt>
                <c:pt idx="29">
                  <c:v>1</c:v>
                </c:pt>
                <c:pt idx="30">
                  <c:v>1</c:v>
                </c:pt>
                <c:pt idx="31">
                  <c:v>0.99910143052260802</c:v>
                </c:pt>
                <c:pt idx="32">
                  <c:v>1</c:v>
                </c:pt>
                <c:pt idx="33">
                  <c:v>0.99910143052260802</c:v>
                </c:pt>
                <c:pt idx="34">
                  <c:v>0.99910143052260802</c:v>
                </c:pt>
                <c:pt idx="35">
                  <c:v>1</c:v>
                </c:pt>
                <c:pt idx="36">
                  <c:v>1</c:v>
                </c:pt>
                <c:pt idx="37">
                  <c:v>0.99910143052260802</c:v>
                </c:pt>
                <c:pt idx="38">
                  <c:v>0.99910143052260802</c:v>
                </c:pt>
                <c:pt idx="39">
                  <c:v>0.99910143052260802</c:v>
                </c:pt>
                <c:pt idx="40">
                  <c:v>1</c:v>
                </c:pt>
                <c:pt idx="41">
                  <c:v>1</c:v>
                </c:pt>
              </c:numCache>
            </c:numRef>
          </c:yVal>
          <c:smooth val="1"/>
          <c:extLst>
            <c:ext xmlns:c16="http://schemas.microsoft.com/office/drawing/2014/chart" uri="{C3380CC4-5D6E-409C-BE32-E72D297353CC}">
              <c16:uniqueId val="{00000001-A8B8-46F6-8851-E0D5EBB519C6}"/>
            </c:ext>
          </c:extLst>
        </c:ser>
        <c:ser>
          <c:idx val="2"/>
          <c:order val="2"/>
          <c:tx>
            <c:strRef>
              <c:f>'[Media Mixing Conductivity plots for Presentation.xlsx]20L PowerCHO'!$C$1</c:f>
              <c:strCache>
                <c:ptCount val="1"/>
                <c:pt idx="0">
                  <c:v>20 L</c:v>
                </c:pt>
              </c:strCache>
            </c:strRef>
          </c:tx>
          <c:spPr>
            <a:ln w="19050" cap="rnd">
              <a:solidFill>
                <a:srgbClr val="961982"/>
              </a:solidFill>
              <a:round/>
            </a:ln>
            <a:effectLst/>
          </c:spPr>
          <c:marker>
            <c:symbol val="none"/>
          </c:marker>
          <c:xVal>
            <c:numRef>
              <c:f>'[Media Mixing Conductivity plots for Presentation.xlsx]20L PowerCHO'!$B$2:$B$56</c:f>
              <c:numCache>
                <c:formatCode>h:mm:ss</c:formatCode>
                <c:ptCount val="55"/>
                <c:pt idx="0">
                  <c:v>0</c:v>
                </c:pt>
                <c:pt idx="1">
                  <c:v>1.1574074074072183E-4</c:v>
                </c:pt>
                <c:pt idx="2">
                  <c:v>2.3148148148144365E-4</c:v>
                </c:pt>
                <c:pt idx="3">
                  <c:v>3.472222222222765E-4</c:v>
                </c:pt>
                <c:pt idx="4">
                  <c:v>4.629629629628873E-4</c:v>
                </c:pt>
                <c:pt idx="5">
                  <c:v>5.7870370370372015E-4</c:v>
                </c:pt>
                <c:pt idx="6">
                  <c:v>6.9444444444444198E-4</c:v>
                </c:pt>
                <c:pt idx="7">
                  <c:v>8.101851851851638E-4</c:v>
                </c:pt>
                <c:pt idx="8">
                  <c:v>9.2592592592588563E-4</c:v>
                </c:pt>
                <c:pt idx="9">
                  <c:v>1.0416666666666075E-3</c:v>
                </c:pt>
                <c:pt idx="10">
                  <c:v>1.1574074074074403E-3</c:v>
                </c:pt>
                <c:pt idx="11">
                  <c:v>1.2731481481481621E-3</c:v>
                </c:pt>
                <c:pt idx="12">
                  <c:v>1.388888888888884E-3</c:v>
                </c:pt>
                <c:pt idx="13">
                  <c:v>1.5046296296296058E-3</c:v>
                </c:pt>
                <c:pt idx="14">
                  <c:v>1.6203703703703276E-3</c:v>
                </c:pt>
                <c:pt idx="15">
                  <c:v>1.7361111111111605E-3</c:v>
                </c:pt>
                <c:pt idx="16">
                  <c:v>1.8518518518517713E-3</c:v>
                </c:pt>
                <c:pt idx="17">
                  <c:v>1.9675925925926041E-3</c:v>
                </c:pt>
                <c:pt idx="18">
                  <c:v>2.0833333333333259E-3</c:v>
                </c:pt>
                <c:pt idx="19">
                  <c:v>2.1990740740740478E-3</c:v>
                </c:pt>
                <c:pt idx="20">
                  <c:v>2.3148148148147696E-3</c:v>
                </c:pt>
                <c:pt idx="21">
                  <c:v>2.4305555555554914E-3</c:v>
                </c:pt>
                <c:pt idx="22">
                  <c:v>2.5462962962963243E-3</c:v>
                </c:pt>
                <c:pt idx="23">
                  <c:v>2.6620370370370461E-3</c:v>
                </c:pt>
                <c:pt idx="24">
                  <c:v>2.7777777777777679E-3</c:v>
                </c:pt>
                <c:pt idx="25">
                  <c:v>2.8935185185184897E-3</c:v>
                </c:pt>
                <c:pt idx="26">
                  <c:v>3.0092592592592116E-3</c:v>
                </c:pt>
                <c:pt idx="27">
                  <c:v>3.1250000000000444E-3</c:v>
                </c:pt>
                <c:pt idx="28">
                  <c:v>3.2407407407406552E-3</c:v>
                </c:pt>
                <c:pt idx="29">
                  <c:v>3.3564814814814881E-3</c:v>
                </c:pt>
                <c:pt idx="30">
                  <c:v>3.4722222222222099E-3</c:v>
                </c:pt>
                <c:pt idx="31">
                  <c:v>3.5879629629629317E-3</c:v>
                </c:pt>
                <c:pt idx="32">
                  <c:v>3.7037037037036535E-3</c:v>
                </c:pt>
                <c:pt idx="33">
                  <c:v>3.8194444444443754E-3</c:v>
                </c:pt>
                <c:pt idx="34">
                  <c:v>3.9351851851850972E-3</c:v>
                </c:pt>
                <c:pt idx="35">
                  <c:v>4.050925925925819E-3</c:v>
                </c:pt>
                <c:pt idx="36">
                  <c:v>4.1666666666665408E-3</c:v>
                </c:pt>
                <c:pt idx="37">
                  <c:v>4.2824074074072627E-3</c:v>
                </c:pt>
                <c:pt idx="38">
                  <c:v>4.3981481481479845E-3</c:v>
                </c:pt>
                <c:pt idx="39">
                  <c:v>4.5138888888887063E-3</c:v>
                </c:pt>
                <c:pt idx="40">
                  <c:v>4.6296296296294281E-3</c:v>
                </c:pt>
                <c:pt idx="41">
                  <c:v>4.74537037037015E-3</c:v>
                </c:pt>
                <c:pt idx="42">
                  <c:v>4.8611111111108718E-3</c:v>
                </c:pt>
                <c:pt idx="43">
                  <c:v>4.9768518518515936E-3</c:v>
                </c:pt>
                <c:pt idx="44">
                  <c:v>5.0925925925923154E-3</c:v>
                </c:pt>
                <c:pt idx="45">
                  <c:v>5.2083333333330373E-3</c:v>
                </c:pt>
                <c:pt idx="46">
                  <c:v>5.3240740740737591E-3</c:v>
                </c:pt>
                <c:pt idx="47">
                  <c:v>5.4398148148144809E-3</c:v>
                </c:pt>
                <c:pt idx="48">
                  <c:v>5.5555555555552028E-3</c:v>
                </c:pt>
                <c:pt idx="49">
                  <c:v>5.6712962962959246E-3</c:v>
                </c:pt>
                <c:pt idx="50">
                  <c:v>5.7870370370366464E-3</c:v>
                </c:pt>
                <c:pt idx="51">
                  <c:v>5.9027777777773682E-3</c:v>
                </c:pt>
                <c:pt idx="52">
                  <c:v>6.0185185185180901E-3</c:v>
                </c:pt>
                <c:pt idx="53">
                  <c:v>6.1342592592588119E-3</c:v>
                </c:pt>
                <c:pt idx="54">
                  <c:v>6.2499999999995337E-3</c:v>
                </c:pt>
              </c:numCache>
            </c:numRef>
          </c:xVal>
          <c:yVal>
            <c:numRef>
              <c:f>'[Media Mixing Conductivity plots for Presentation.xlsx]20L PowerCHO'!$C$2:$C$56</c:f>
              <c:numCache>
                <c:formatCode>0%</c:formatCode>
                <c:ptCount val="55"/>
                <c:pt idx="0">
                  <c:v>0</c:v>
                </c:pt>
                <c:pt idx="1">
                  <c:v>2.0906869399945696E-2</c:v>
                </c:pt>
                <c:pt idx="2">
                  <c:v>0.19630735813195765</c:v>
                </c:pt>
                <c:pt idx="3">
                  <c:v>0.26237668567291156</c:v>
                </c:pt>
                <c:pt idx="4">
                  <c:v>0.43433794913566837</c:v>
                </c:pt>
                <c:pt idx="5">
                  <c:v>0.50221739523938813</c:v>
                </c:pt>
                <c:pt idx="6">
                  <c:v>0.61263462756810572</c:v>
                </c:pt>
                <c:pt idx="7">
                  <c:v>0.75472893474522584</c:v>
                </c:pt>
                <c:pt idx="8">
                  <c:v>0.90044347904787758</c:v>
                </c:pt>
                <c:pt idx="9">
                  <c:v>0.94931668024255589</c:v>
                </c:pt>
                <c:pt idx="10">
                  <c:v>0.98189881437234139</c:v>
                </c:pt>
                <c:pt idx="11">
                  <c:v>0.98823422934202187</c:v>
                </c:pt>
                <c:pt idx="12">
                  <c:v>0.9918544664675536</c:v>
                </c:pt>
                <c:pt idx="13">
                  <c:v>0.99547470359308532</c:v>
                </c:pt>
                <c:pt idx="14">
                  <c:v>0.99728482215585124</c:v>
                </c:pt>
                <c:pt idx="15">
                  <c:v>0.99818988143723408</c:v>
                </c:pt>
                <c:pt idx="16">
                  <c:v>0.99818988143723408</c:v>
                </c:pt>
                <c:pt idx="17">
                  <c:v>0.99818988143723408</c:v>
                </c:pt>
                <c:pt idx="18">
                  <c:v>0.99818988143723408</c:v>
                </c:pt>
                <c:pt idx="19">
                  <c:v>0.99909494071861704</c:v>
                </c:pt>
                <c:pt idx="20">
                  <c:v>0.99909494071861704</c:v>
                </c:pt>
                <c:pt idx="21">
                  <c:v>0.99909494071861704</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numCache>
            </c:numRef>
          </c:yVal>
          <c:smooth val="1"/>
          <c:extLst>
            <c:ext xmlns:c16="http://schemas.microsoft.com/office/drawing/2014/chart" uri="{C3380CC4-5D6E-409C-BE32-E72D297353CC}">
              <c16:uniqueId val="{00000002-A8B8-46F6-8851-E0D5EBB519C6}"/>
            </c:ext>
          </c:extLst>
        </c:ser>
        <c:ser>
          <c:idx val="3"/>
          <c:order val="3"/>
          <c:tx>
            <c:v>99%</c:v>
          </c:tx>
          <c:spPr>
            <a:ln w="19050" cap="rnd">
              <a:solidFill>
                <a:schemeClr val="tx1"/>
              </a:solidFill>
              <a:prstDash val="sysDash"/>
              <a:round/>
            </a:ln>
            <a:effectLst/>
          </c:spPr>
          <c:marker>
            <c:symbol val="none"/>
          </c:marker>
          <c:xVal>
            <c:numRef>
              <c:f>'[Media Mixing Conductivity plots for Presentation.xlsx]5L PowerCHO'!$L$2:$L$63</c:f>
              <c:numCache>
                <c:formatCode>h:mm:ss</c:formatCode>
                <c:ptCount val="62"/>
                <c:pt idx="0">
                  <c:v>0</c:v>
                </c:pt>
                <c:pt idx="1">
                  <c:v>1.1574074074077734E-4</c:v>
                </c:pt>
                <c:pt idx="2">
                  <c:v>2.3148148148149916E-4</c:v>
                </c:pt>
                <c:pt idx="3">
                  <c:v>3.472222222222765E-4</c:v>
                </c:pt>
                <c:pt idx="4">
                  <c:v>4.6296296296294281E-4</c:v>
                </c:pt>
                <c:pt idx="5">
                  <c:v>5.7870370370372015E-4</c:v>
                </c:pt>
                <c:pt idx="6">
                  <c:v>6.9444444444449749E-4</c:v>
                </c:pt>
                <c:pt idx="7">
                  <c:v>8.1018518518521931E-4</c:v>
                </c:pt>
                <c:pt idx="8">
                  <c:v>9.2592592592594114E-4</c:v>
                </c:pt>
                <c:pt idx="9">
                  <c:v>1.041666666666663E-3</c:v>
                </c:pt>
                <c:pt idx="10">
                  <c:v>1.1574074074074403E-3</c:v>
                </c:pt>
                <c:pt idx="11">
                  <c:v>1.2731481481482176E-3</c:v>
                </c:pt>
                <c:pt idx="12">
                  <c:v>1.388888888888884E-3</c:v>
                </c:pt>
                <c:pt idx="13">
                  <c:v>1.5046296296296613E-3</c:v>
                </c:pt>
                <c:pt idx="14">
                  <c:v>1.6203703703703831E-3</c:v>
                </c:pt>
                <c:pt idx="15">
                  <c:v>1.7361111111111605E-3</c:v>
                </c:pt>
                <c:pt idx="16">
                  <c:v>1.8518518518518268E-3</c:v>
                </c:pt>
                <c:pt idx="17">
                  <c:v>1.9675925925926041E-3</c:v>
                </c:pt>
                <c:pt idx="18">
                  <c:v>2.0833333333333814E-3</c:v>
                </c:pt>
                <c:pt idx="19">
                  <c:v>2.1990740740741033E-3</c:v>
                </c:pt>
                <c:pt idx="20">
                  <c:v>2.3148148148148251E-3</c:v>
                </c:pt>
                <c:pt idx="21">
                  <c:v>2.4305555555555469E-3</c:v>
                </c:pt>
                <c:pt idx="22">
                  <c:v>2.5462962962963243E-3</c:v>
                </c:pt>
                <c:pt idx="23">
                  <c:v>2.6620370370371016E-3</c:v>
                </c:pt>
                <c:pt idx="24">
                  <c:v>2.7777777777777679E-3</c:v>
                </c:pt>
                <c:pt idx="25">
                  <c:v>2.8935185185185452E-3</c:v>
                </c:pt>
                <c:pt idx="26">
                  <c:v>3.0092592592592671E-3</c:v>
                </c:pt>
                <c:pt idx="27">
                  <c:v>3.1250000000000444E-3</c:v>
                </c:pt>
                <c:pt idx="28">
                  <c:v>3.2407407407407107E-3</c:v>
                </c:pt>
                <c:pt idx="29">
                  <c:v>3.3564814814814881E-3</c:v>
                </c:pt>
                <c:pt idx="30">
                  <c:v>3.4722222222222654E-3</c:v>
                </c:pt>
                <c:pt idx="31">
                  <c:v>3.5879629629628207E-3</c:v>
                </c:pt>
                <c:pt idx="32">
                  <c:v>3.7037037037038201E-3</c:v>
                </c:pt>
                <c:pt idx="33">
                  <c:v>3.8194444444448195E-3</c:v>
                </c:pt>
                <c:pt idx="34">
                  <c:v>3.9351851851858188E-3</c:v>
                </c:pt>
                <c:pt idx="35">
                  <c:v>4.050925925925819E-3</c:v>
                </c:pt>
                <c:pt idx="36">
                  <c:v>4.1666666666668184E-3</c:v>
                </c:pt>
                <c:pt idx="37">
                  <c:v>4.2824074074078178E-3</c:v>
                </c:pt>
                <c:pt idx="38">
                  <c:v>4.3981481481488172E-3</c:v>
                </c:pt>
                <c:pt idx="39">
                  <c:v>4.5138888888888173E-3</c:v>
                </c:pt>
                <c:pt idx="40">
                  <c:v>4.6296296296288175E-3</c:v>
                </c:pt>
                <c:pt idx="41">
                  <c:v>4.7453703703688177E-3</c:v>
                </c:pt>
                <c:pt idx="42">
                  <c:v>4.8611111111088179E-3</c:v>
                </c:pt>
                <c:pt idx="43">
                  <c:v>4.9768518518488181E-3</c:v>
                </c:pt>
                <c:pt idx="44">
                  <c:v>5.0925925925888182E-3</c:v>
                </c:pt>
                <c:pt idx="45">
                  <c:v>5.2083333333288184E-3</c:v>
                </c:pt>
                <c:pt idx="46">
                  <c:v>5.3240740740688186E-3</c:v>
                </c:pt>
                <c:pt idx="47">
                  <c:v>5.4398148148088188E-3</c:v>
                </c:pt>
                <c:pt idx="48">
                  <c:v>5.555555555548819E-3</c:v>
                </c:pt>
                <c:pt idx="49">
                  <c:v>5.6712962962888191E-3</c:v>
                </c:pt>
                <c:pt idx="50">
                  <c:v>5.7870370370288193E-3</c:v>
                </c:pt>
                <c:pt idx="51">
                  <c:v>5.9027777777688195E-3</c:v>
                </c:pt>
                <c:pt idx="52">
                  <c:v>6.0185185185088197E-3</c:v>
                </c:pt>
                <c:pt idx="53">
                  <c:v>6.1342592592488199E-3</c:v>
                </c:pt>
                <c:pt idx="54">
                  <c:v>6.2499999999888201E-3</c:v>
                </c:pt>
                <c:pt idx="55">
                  <c:v>6.3657407407288202E-3</c:v>
                </c:pt>
                <c:pt idx="56">
                  <c:v>6.4814814814688204E-3</c:v>
                </c:pt>
                <c:pt idx="57">
                  <c:v>6.5972222222088206E-3</c:v>
                </c:pt>
                <c:pt idx="58">
                  <c:v>6.7129629629488208E-3</c:v>
                </c:pt>
                <c:pt idx="59">
                  <c:v>6.828703703688821E-3</c:v>
                </c:pt>
                <c:pt idx="60">
                  <c:v>6.9444444444288211E-3</c:v>
                </c:pt>
                <c:pt idx="61">
                  <c:v>7.0601851851688213E-3</c:v>
                </c:pt>
              </c:numCache>
            </c:numRef>
          </c:xVal>
          <c:yVal>
            <c:numRef>
              <c:f>'[Media Mixing Conductivity plots for Presentation.xlsx]5L PowerCHO'!$P$2:$P$63</c:f>
              <c:numCache>
                <c:formatCode>General</c:formatCode>
                <c:ptCount val="62"/>
                <c:pt idx="0">
                  <c:v>0.99</c:v>
                </c:pt>
                <c:pt idx="1">
                  <c:v>0.99</c:v>
                </c:pt>
                <c:pt idx="2">
                  <c:v>0.99</c:v>
                </c:pt>
                <c:pt idx="3">
                  <c:v>0.99</c:v>
                </c:pt>
                <c:pt idx="4">
                  <c:v>0.99</c:v>
                </c:pt>
                <c:pt idx="5">
                  <c:v>0.99</c:v>
                </c:pt>
                <c:pt idx="6">
                  <c:v>0.99</c:v>
                </c:pt>
                <c:pt idx="7">
                  <c:v>0.99</c:v>
                </c:pt>
                <c:pt idx="8">
                  <c:v>0.99</c:v>
                </c:pt>
                <c:pt idx="9">
                  <c:v>0.99</c:v>
                </c:pt>
                <c:pt idx="10">
                  <c:v>0.99</c:v>
                </c:pt>
                <c:pt idx="11">
                  <c:v>0.99</c:v>
                </c:pt>
                <c:pt idx="12">
                  <c:v>0.99</c:v>
                </c:pt>
                <c:pt idx="13">
                  <c:v>0.99</c:v>
                </c:pt>
                <c:pt idx="14">
                  <c:v>0.99</c:v>
                </c:pt>
                <c:pt idx="15">
                  <c:v>0.99</c:v>
                </c:pt>
                <c:pt idx="16">
                  <c:v>0.99</c:v>
                </c:pt>
                <c:pt idx="17">
                  <c:v>0.99</c:v>
                </c:pt>
                <c:pt idx="18">
                  <c:v>0.99</c:v>
                </c:pt>
                <c:pt idx="19">
                  <c:v>0.99</c:v>
                </c:pt>
                <c:pt idx="20">
                  <c:v>0.99</c:v>
                </c:pt>
                <c:pt idx="21">
                  <c:v>0.99</c:v>
                </c:pt>
                <c:pt idx="22">
                  <c:v>0.99</c:v>
                </c:pt>
                <c:pt idx="23">
                  <c:v>0.99</c:v>
                </c:pt>
                <c:pt idx="24">
                  <c:v>0.99</c:v>
                </c:pt>
                <c:pt idx="25">
                  <c:v>0.99</c:v>
                </c:pt>
                <c:pt idx="26">
                  <c:v>0.99</c:v>
                </c:pt>
                <c:pt idx="27">
                  <c:v>0.99</c:v>
                </c:pt>
                <c:pt idx="28">
                  <c:v>0.99</c:v>
                </c:pt>
                <c:pt idx="29">
                  <c:v>0.99</c:v>
                </c:pt>
                <c:pt idx="30">
                  <c:v>0.99</c:v>
                </c:pt>
                <c:pt idx="31">
                  <c:v>0.99</c:v>
                </c:pt>
                <c:pt idx="32">
                  <c:v>0.99</c:v>
                </c:pt>
                <c:pt idx="33">
                  <c:v>0.99</c:v>
                </c:pt>
                <c:pt idx="34">
                  <c:v>0.99</c:v>
                </c:pt>
                <c:pt idx="35">
                  <c:v>0.99</c:v>
                </c:pt>
                <c:pt idx="36">
                  <c:v>0.99</c:v>
                </c:pt>
                <c:pt idx="37">
                  <c:v>0.99</c:v>
                </c:pt>
                <c:pt idx="38">
                  <c:v>0.99</c:v>
                </c:pt>
                <c:pt idx="39">
                  <c:v>0.99</c:v>
                </c:pt>
                <c:pt idx="40">
                  <c:v>0.99</c:v>
                </c:pt>
                <c:pt idx="41">
                  <c:v>0.99</c:v>
                </c:pt>
                <c:pt idx="42">
                  <c:v>0.99</c:v>
                </c:pt>
                <c:pt idx="43">
                  <c:v>0.99</c:v>
                </c:pt>
                <c:pt idx="44">
                  <c:v>0.99</c:v>
                </c:pt>
                <c:pt idx="45">
                  <c:v>0.99</c:v>
                </c:pt>
                <c:pt idx="46">
                  <c:v>0.99</c:v>
                </c:pt>
                <c:pt idx="47">
                  <c:v>0.99</c:v>
                </c:pt>
                <c:pt idx="48">
                  <c:v>0.99</c:v>
                </c:pt>
                <c:pt idx="49">
                  <c:v>0.99</c:v>
                </c:pt>
                <c:pt idx="50">
                  <c:v>0.99</c:v>
                </c:pt>
                <c:pt idx="51">
                  <c:v>0.99</c:v>
                </c:pt>
                <c:pt idx="52">
                  <c:v>0.99</c:v>
                </c:pt>
                <c:pt idx="53">
                  <c:v>0.99</c:v>
                </c:pt>
                <c:pt idx="54">
                  <c:v>0.99</c:v>
                </c:pt>
                <c:pt idx="55">
                  <c:v>0.99</c:v>
                </c:pt>
                <c:pt idx="56">
                  <c:v>0.99</c:v>
                </c:pt>
                <c:pt idx="57">
                  <c:v>0.99</c:v>
                </c:pt>
                <c:pt idx="58">
                  <c:v>0.99</c:v>
                </c:pt>
                <c:pt idx="59">
                  <c:v>0.99</c:v>
                </c:pt>
                <c:pt idx="60">
                  <c:v>0.99</c:v>
                </c:pt>
                <c:pt idx="61">
                  <c:v>0.99</c:v>
                </c:pt>
              </c:numCache>
            </c:numRef>
          </c:yVal>
          <c:smooth val="1"/>
          <c:extLst>
            <c:ext xmlns:c16="http://schemas.microsoft.com/office/drawing/2014/chart" uri="{C3380CC4-5D6E-409C-BE32-E72D297353CC}">
              <c16:uniqueId val="{00000003-A8B8-46F6-8851-E0D5EBB519C6}"/>
            </c:ext>
          </c:extLst>
        </c:ser>
        <c:ser>
          <c:idx val="4"/>
          <c:order val="4"/>
          <c:tx>
            <c:v>101%</c:v>
          </c:tx>
          <c:spPr>
            <a:ln w="19050" cap="rnd">
              <a:solidFill>
                <a:schemeClr val="tx1"/>
              </a:solidFill>
              <a:prstDash val="sysDash"/>
              <a:round/>
            </a:ln>
            <a:effectLst/>
          </c:spPr>
          <c:marker>
            <c:symbol val="none"/>
          </c:marker>
          <c:xVal>
            <c:numRef>
              <c:f>'[Media Mixing Conductivity plots for Presentation.xlsx]5L PowerCHO'!$L$2:$L$63</c:f>
              <c:numCache>
                <c:formatCode>h:mm:ss</c:formatCode>
                <c:ptCount val="62"/>
                <c:pt idx="0">
                  <c:v>0</c:v>
                </c:pt>
                <c:pt idx="1">
                  <c:v>1.1574074074077734E-4</c:v>
                </c:pt>
                <c:pt idx="2">
                  <c:v>2.3148148148149916E-4</c:v>
                </c:pt>
                <c:pt idx="3">
                  <c:v>3.472222222222765E-4</c:v>
                </c:pt>
                <c:pt idx="4">
                  <c:v>4.6296296296294281E-4</c:v>
                </c:pt>
                <c:pt idx="5">
                  <c:v>5.7870370370372015E-4</c:v>
                </c:pt>
                <c:pt idx="6">
                  <c:v>6.9444444444449749E-4</c:v>
                </c:pt>
                <c:pt idx="7">
                  <c:v>8.1018518518521931E-4</c:v>
                </c:pt>
                <c:pt idx="8">
                  <c:v>9.2592592592594114E-4</c:v>
                </c:pt>
                <c:pt idx="9">
                  <c:v>1.041666666666663E-3</c:v>
                </c:pt>
                <c:pt idx="10">
                  <c:v>1.1574074074074403E-3</c:v>
                </c:pt>
                <c:pt idx="11">
                  <c:v>1.2731481481482176E-3</c:v>
                </c:pt>
                <c:pt idx="12">
                  <c:v>1.388888888888884E-3</c:v>
                </c:pt>
                <c:pt idx="13">
                  <c:v>1.5046296296296613E-3</c:v>
                </c:pt>
                <c:pt idx="14">
                  <c:v>1.6203703703703831E-3</c:v>
                </c:pt>
                <c:pt idx="15">
                  <c:v>1.7361111111111605E-3</c:v>
                </c:pt>
                <c:pt idx="16">
                  <c:v>1.8518518518518268E-3</c:v>
                </c:pt>
                <c:pt idx="17">
                  <c:v>1.9675925925926041E-3</c:v>
                </c:pt>
                <c:pt idx="18">
                  <c:v>2.0833333333333814E-3</c:v>
                </c:pt>
                <c:pt idx="19">
                  <c:v>2.1990740740741033E-3</c:v>
                </c:pt>
                <c:pt idx="20">
                  <c:v>2.3148148148148251E-3</c:v>
                </c:pt>
                <c:pt idx="21">
                  <c:v>2.4305555555555469E-3</c:v>
                </c:pt>
                <c:pt idx="22">
                  <c:v>2.5462962962963243E-3</c:v>
                </c:pt>
                <c:pt idx="23">
                  <c:v>2.6620370370371016E-3</c:v>
                </c:pt>
                <c:pt idx="24">
                  <c:v>2.7777777777777679E-3</c:v>
                </c:pt>
                <c:pt idx="25">
                  <c:v>2.8935185185185452E-3</c:v>
                </c:pt>
                <c:pt idx="26">
                  <c:v>3.0092592592592671E-3</c:v>
                </c:pt>
                <c:pt idx="27">
                  <c:v>3.1250000000000444E-3</c:v>
                </c:pt>
                <c:pt idx="28">
                  <c:v>3.2407407407407107E-3</c:v>
                </c:pt>
                <c:pt idx="29">
                  <c:v>3.3564814814814881E-3</c:v>
                </c:pt>
                <c:pt idx="30">
                  <c:v>3.4722222222222654E-3</c:v>
                </c:pt>
                <c:pt idx="31">
                  <c:v>3.5879629629628207E-3</c:v>
                </c:pt>
                <c:pt idx="32">
                  <c:v>3.7037037037038201E-3</c:v>
                </c:pt>
                <c:pt idx="33">
                  <c:v>3.8194444444448195E-3</c:v>
                </c:pt>
                <c:pt idx="34">
                  <c:v>3.9351851851858188E-3</c:v>
                </c:pt>
                <c:pt idx="35">
                  <c:v>4.050925925925819E-3</c:v>
                </c:pt>
                <c:pt idx="36">
                  <c:v>4.1666666666668184E-3</c:v>
                </c:pt>
                <c:pt idx="37">
                  <c:v>4.2824074074078178E-3</c:v>
                </c:pt>
                <c:pt idx="38">
                  <c:v>4.3981481481488172E-3</c:v>
                </c:pt>
                <c:pt idx="39">
                  <c:v>4.5138888888888173E-3</c:v>
                </c:pt>
                <c:pt idx="40">
                  <c:v>4.6296296296288175E-3</c:v>
                </c:pt>
                <c:pt idx="41">
                  <c:v>4.7453703703688177E-3</c:v>
                </c:pt>
                <c:pt idx="42">
                  <c:v>4.8611111111088179E-3</c:v>
                </c:pt>
                <c:pt idx="43">
                  <c:v>4.9768518518488181E-3</c:v>
                </c:pt>
                <c:pt idx="44">
                  <c:v>5.0925925925888182E-3</c:v>
                </c:pt>
                <c:pt idx="45">
                  <c:v>5.2083333333288184E-3</c:v>
                </c:pt>
                <c:pt idx="46">
                  <c:v>5.3240740740688186E-3</c:v>
                </c:pt>
                <c:pt idx="47">
                  <c:v>5.4398148148088188E-3</c:v>
                </c:pt>
                <c:pt idx="48">
                  <c:v>5.555555555548819E-3</c:v>
                </c:pt>
                <c:pt idx="49">
                  <c:v>5.6712962962888191E-3</c:v>
                </c:pt>
                <c:pt idx="50">
                  <c:v>5.7870370370288193E-3</c:v>
                </c:pt>
                <c:pt idx="51">
                  <c:v>5.9027777777688195E-3</c:v>
                </c:pt>
                <c:pt idx="52">
                  <c:v>6.0185185185088197E-3</c:v>
                </c:pt>
                <c:pt idx="53">
                  <c:v>6.1342592592488199E-3</c:v>
                </c:pt>
                <c:pt idx="54">
                  <c:v>6.2499999999888201E-3</c:v>
                </c:pt>
                <c:pt idx="55">
                  <c:v>6.3657407407288202E-3</c:v>
                </c:pt>
                <c:pt idx="56">
                  <c:v>6.4814814814688204E-3</c:v>
                </c:pt>
                <c:pt idx="57">
                  <c:v>6.5972222222088206E-3</c:v>
                </c:pt>
                <c:pt idx="58">
                  <c:v>6.7129629629488208E-3</c:v>
                </c:pt>
                <c:pt idx="59">
                  <c:v>6.828703703688821E-3</c:v>
                </c:pt>
                <c:pt idx="60">
                  <c:v>6.9444444444288211E-3</c:v>
                </c:pt>
                <c:pt idx="61">
                  <c:v>7.0601851851688213E-3</c:v>
                </c:pt>
              </c:numCache>
            </c:numRef>
          </c:xVal>
          <c:yVal>
            <c:numRef>
              <c:f>'[Media Mixing Conductivity plots for Presentation.xlsx]5L PowerCHO'!$Q$2:$Q$63</c:f>
              <c:numCache>
                <c:formatCode>General</c:formatCode>
                <c:ptCount val="62"/>
                <c:pt idx="0">
                  <c:v>1.01</c:v>
                </c:pt>
                <c:pt idx="1">
                  <c:v>1.01</c:v>
                </c:pt>
                <c:pt idx="2">
                  <c:v>1.01</c:v>
                </c:pt>
                <c:pt idx="3">
                  <c:v>1.01</c:v>
                </c:pt>
                <c:pt idx="4">
                  <c:v>1.01</c:v>
                </c:pt>
                <c:pt idx="5">
                  <c:v>1.01</c:v>
                </c:pt>
                <c:pt idx="6">
                  <c:v>1.01</c:v>
                </c:pt>
                <c:pt idx="7">
                  <c:v>1.01</c:v>
                </c:pt>
                <c:pt idx="8">
                  <c:v>1.01</c:v>
                </c:pt>
                <c:pt idx="9">
                  <c:v>1.01</c:v>
                </c:pt>
                <c:pt idx="10">
                  <c:v>1.01</c:v>
                </c:pt>
                <c:pt idx="11">
                  <c:v>1.01</c:v>
                </c:pt>
                <c:pt idx="12">
                  <c:v>1.01</c:v>
                </c:pt>
                <c:pt idx="13">
                  <c:v>1.01</c:v>
                </c:pt>
                <c:pt idx="14">
                  <c:v>1.01</c:v>
                </c:pt>
                <c:pt idx="15">
                  <c:v>1.01</c:v>
                </c:pt>
                <c:pt idx="16">
                  <c:v>1.01</c:v>
                </c:pt>
                <c:pt idx="17">
                  <c:v>1.01</c:v>
                </c:pt>
                <c:pt idx="18">
                  <c:v>1.01</c:v>
                </c:pt>
                <c:pt idx="19">
                  <c:v>1.01</c:v>
                </c:pt>
                <c:pt idx="20">
                  <c:v>1.01</c:v>
                </c:pt>
                <c:pt idx="21">
                  <c:v>1.01</c:v>
                </c:pt>
                <c:pt idx="22">
                  <c:v>1.01</c:v>
                </c:pt>
                <c:pt idx="23">
                  <c:v>1.01</c:v>
                </c:pt>
                <c:pt idx="24">
                  <c:v>1.01</c:v>
                </c:pt>
                <c:pt idx="25">
                  <c:v>1.01</c:v>
                </c:pt>
                <c:pt idx="26">
                  <c:v>1.01</c:v>
                </c:pt>
                <c:pt idx="27">
                  <c:v>1.01</c:v>
                </c:pt>
                <c:pt idx="28">
                  <c:v>1.01</c:v>
                </c:pt>
                <c:pt idx="29">
                  <c:v>1.01</c:v>
                </c:pt>
                <c:pt idx="30">
                  <c:v>1.01</c:v>
                </c:pt>
                <c:pt idx="31">
                  <c:v>1.01</c:v>
                </c:pt>
                <c:pt idx="32">
                  <c:v>1.01</c:v>
                </c:pt>
                <c:pt idx="33">
                  <c:v>1.01</c:v>
                </c:pt>
                <c:pt idx="34">
                  <c:v>1.01</c:v>
                </c:pt>
                <c:pt idx="35">
                  <c:v>1.01</c:v>
                </c:pt>
                <c:pt idx="36">
                  <c:v>1.01</c:v>
                </c:pt>
                <c:pt idx="37">
                  <c:v>1.01</c:v>
                </c:pt>
                <c:pt idx="38">
                  <c:v>1.01</c:v>
                </c:pt>
                <c:pt idx="39">
                  <c:v>1.01</c:v>
                </c:pt>
                <c:pt idx="40">
                  <c:v>1.01</c:v>
                </c:pt>
                <c:pt idx="41">
                  <c:v>1.01</c:v>
                </c:pt>
                <c:pt idx="42">
                  <c:v>1.01</c:v>
                </c:pt>
                <c:pt idx="43">
                  <c:v>1.01</c:v>
                </c:pt>
                <c:pt idx="44">
                  <c:v>1.01</c:v>
                </c:pt>
                <c:pt idx="45">
                  <c:v>1.01</c:v>
                </c:pt>
                <c:pt idx="46">
                  <c:v>1.01</c:v>
                </c:pt>
                <c:pt idx="47">
                  <c:v>1.01</c:v>
                </c:pt>
                <c:pt idx="48">
                  <c:v>1.01</c:v>
                </c:pt>
                <c:pt idx="49">
                  <c:v>1.01</c:v>
                </c:pt>
                <c:pt idx="50">
                  <c:v>1.01</c:v>
                </c:pt>
                <c:pt idx="51">
                  <c:v>1.01</c:v>
                </c:pt>
                <c:pt idx="52">
                  <c:v>1.01</c:v>
                </c:pt>
                <c:pt idx="53">
                  <c:v>1.01</c:v>
                </c:pt>
                <c:pt idx="54">
                  <c:v>1.01</c:v>
                </c:pt>
                <c:pt idx="55">
                  <c:v>1.01</c:v>
                </c:pt>
                <c:pt idx="56">
                  <c:v>1.01</c:v>
                </c:pt>
                <c:pt idx="57">
                  <c:v>1.01</c:v>
                </c:pt>
                <c:pt idx="58">
                  <c:v>1.01</c:v>
                </c:pt>
                <c:pt idx="59">
                  <c:v>1.01</c:v>
                </c:pt>
                <c:pt idx="60">
                  <c:v>1.01</c:v>
                </c:pt>
                <c:pt idx="61">
                  <c:v>1.01</c:v>
                </c:pt>
              </c:numCache>
            </c:numRef>
          </c:yVal>
          <c:smooth val="1"/>
          <c:extLst>
            <c:ext xmlns:c16="http://schemas.microsoft.com/office/drawing/2014/chart" uri="{C3380CC4-5D6E-409C-BE32-E72D297353CC}">
              <c16:uniqueId val="{00000004-A8B8-46F6-8851-E0D5EBB519C6}"/>
            </c:ext>
          </c:extLst>
        </c:ser>
        <c:dLbls>
          <c:showLegendKey val="0"/>
          <c:showVal val="0"/>
          <c:showCatName val="0"/>
          <c:showSerName val="0"/>
          <c:showPercent val="0"/>
          <c:showBubbleSize val="0"/>
        </c:dLbls>
        <c:axId val="203211040"/>
        <c:axId val="2094181279"/>
      </c:scatterChart>
      <c:valAx>
        <c:axId val="203211040"/>
        <c:scaling>
          <c:orientation val="minMax"/>
          <c:max val="4.000000000000001E-3"/>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Time (hh:mm:ss)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h:mm:ss"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094181279"/>
        <c:crosses val="autoZero"/>
        <c:crossBetween val="midCat"/>
        <c:majorUnit val="6.9444400000000012E-4"/>
      </c:valAx>
      <c:valAx>
        <c:axId val="2094181279"/>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Homogenity</a:t>
                </a:r>
                <a:r>
                  <a:rPr lang="en-US" baseline="0"/>
                  <a:t> by conductivity measurements (%)</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03211040"/>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a:t>DPBS 1X</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scatterChart>
        <c:scatterStyle val="smoothMarker"/>
        <c:varyColors val="0"/>
        <c:ser>
          <c:idx val="0"/>
          <c:order val="0"/>
          <c:tx>
            <c:strRef>
              <c:f>'[Buffers Mixing Conductivity plots_Draft for Presentation.xlsx]5L DPBS 1X'!$H$1</c:f>
              <c:strCache>
                <c:ptCount val="1"/>
                <c:pt idx="0">
                  <c:v>5 L</c:v>
                </c:pt>
              </c:strCache>
            </c:strRef>
          </c:tx>
          <c:spPr>
            <a:ln w="19050" cap="rnd">
              <a:solidFill>
                <a:srgbClr val="00B9BE"/>
              </a:solidFill>
              <a:round/>
            </a:ln>
            <a:effectLst/>
          </c:spPr>
          <c:marker>
            <c:symbol val="none"/>
          </c:marker>
          <c:xVal>
            <c:numRef>
              <c:f>'[Buffers Mixing Conductivity plots_Draft for Presentation.xlsx]5L DPBS 1X'!$G$2:$G$23</c:f>
              <c:numCache>
                <c:formatCode>h:mm:ss</c:formatCode>
                <c:ptCount val="22"/>
                <c:pt idx="0">
                  <c:v>0</c:v>
                </c:pt>
                <c:pt idx="1">
                  <c:v>1.1574074074072183E-4</c:v>
                </c:pt>
                <c:pt idx="2">
                  <c:v>2.3148148148144365E-4</c:v>
                </c:pt>
                <c:pt idx="3">
                  <c:v>3.4722222222222099E-4</c:v>
                </c:pt>
                <c:pt idx="4">
                  <c:v>4.6296296296299833E-4</c:v>
                </c:pt>
                <c:pt idx="5">
                  <c:v>5.7870370370366464E-4</c:v>
                </c:pt>
                <c:pt idx="6">
                  <c:v>6.9444444444444198E-4</c:v>
                </c:pt>
                <c:pt idx="7">
                  <c:v>8.101851851851638E-4</c:v>
                </c:pt>
                <c:pt idx="8">
                  <c:v>9.2592592592594114E-4</c:v>
                </c:pt>
                <c:pt idx="9">
                  <c:v>1.0416666666666075E-3</c:v>
                </c:pt>
                <c:pt idx="10">
                  <c:v>1.1574074074073848E-3</c:v>
                </c:pt>
                <c:pt idx="11">
                  <c:v>1.2731481481481621E-3</c:v>
                </c:pt>
                <c:pt idx="12">
                  <c:v>1.388888888888884E-3</c:v>
                </c:pt>
                <c:pt idx="13">
                  <c:v>1.5046296296296058E-3</c:v>
                </c:pt>
                <c:pt idx="14">
                  <c:v>1.6203703703703276E-3</c:v>
                </c:pt>
                <c:pt idx="15">
                  <c:v>1.7361111111111049E-3</c:v>
                </c:pt>
                <c:pt idx="16">
                  <c:v>1.8518518518518823E-3</c:v>
                </c:pt>
                <c:pt idx="17">
                  <c:v>1.9675925925925486E-3</c:v>
                </c:pt>
                <c:pt idx="18">
                  <c:v>2.0833333333333259E-3</c:v>
                </c:pt>
                <c:pt idx="19">
                  <c:v>2.1990740740740478E-3</c:v>
                </c:pt>
                <c:pt idx="20">
                  <c:v>2.3148148148148251E-3</c:v>
                </c:pt>
                <c:pt idx="21">
                  <c:v>2.4305555555554914E-3</c:v>
                </c:pt>
              </c:numCache>
            </c:numRef>
          </c:xVal>
          <c:yVal>
            <c:numRef>
              <c:f>'[Buffers Mixing Conductivity plots_Draft for Presentation.xlsx]5L DPBS 1X'!$H$2:$H$23</c:f>
              <c:numCache>
                <c:formatCode>0%</c:formatCode>
                <c:ptCount val="22"/>
                <c:pt idx="0">
                  <c:v>0</c:v>
                </c:pt>
                <c:pt idx="1">
                  <c:v>0</c:v>
                </c:pt>
                <c:pt idx="2">
                  <c:v>0.4388148474501597</c:v>
                </c:pt>
                <c:pt idx="3">
                  <c:v>0.97521753497081176</c:v>
                </c:pt>
                <c:pt idx="4">
                  <c:v>0.98678268531776625</c:v>
                </c:pt>
                <c:pt idx="5">
                  <c:v>0.99118845687851087</c:v>
                </c:pt>
                <c:pt idx="6">
                  <c:v>0.99284062121379002</c:v>
                </c:pt>
                <c:pt idx="7">
                  <c:v>0.99449278554906928</c:v>
                </c:pt>
                <c:pt idx="8">
                  <c:v>0.99559422843925538</c:v>
                </c:pt>
                <c:pt idx="9">
                  <c:v>0.99669567132944159</c:v>
                </c:pt>
                <c:pt idx="10">
                  <c:v>0.99724639277453464</c:v>
                </c:pt>
                <c:pt idx="11">
                  <c:v>0.99724639277453464</c:v>
                </c:pt>
                <c:pt idx="12">
                  <c:v>0.99779711421962769</c:v>
                </c:pt>
                <c:pt idx="13">
                  <c:v>0.99834783566472074</c:v>
                </c:pt>
                <c:pt idx="14">
                  <c:v>0.99834783566472074</c:v>
                </c:pt>
                <c:pt idx="15">
                  <c:v>0.99834783566472074</c:v>
                </c:pt>
                <c:pt idx="16">
                  <c:v>0.99834783566472074</c:v>
                </c:pt>
                <c:pt idx="17">
                  <c:v>0.9988985571098139</c:v>
                </c:pt>
                <c:pt idx="18">
                  <c:v>0.9988985571098139</c:v>
                </c:pt>
                <c:pt idx="19">
                  <c:v>0.9988985571098139</c:v>
                </c:pt>
                <c:pt idx="20">
                  <c:v>0.9988985571098139</c:v>
                </c:pt>
                <c:pt idx="21">
                  <c:v>0.9988985571098139</c:v>
                </c:pt>
              </c:numCache>
            </c:numRef>
          </c:yVal>
          <c:smooth val="1"/>
          <c:extLst>
            <c:ext xmlns:c16="http://schemas.microsoft.com/office/drawing/2014/chart" uri="{C3380CC4-5D6E-409C-BE32-E72D297353CC}">
              <c16:uniqueId val="{00000000-3E98-4E7F-8611-7623E165A61C}"/>
            </c:ext>
          </c:extLst>
        </c:ser>
        <c:ser>
          <c:idx val="1"/>
          <c:order val="1"/>
          <c:tx>
            <c:strRef>
              <c:f>'[Buffers Mixing Conductivity plots_Draft for Presentation.xlsx]10L DPBS 1X'!$D$1</c:f>
              <c:strCache>
                <c:ptCount val="1"/>
                <c:pt idx="0">
                  <c:v>10 L</c:v>
                </c:pt>
              </c:strCache>
            </c:strRef>
          </c:tx>
          <c:spPr>
            <a:ln w="19050" cap="rnd">
              <a:solidFill>
                <a:srgbClr val="E6007D"/>
              </a:solidFill>
              <a:round/>
            </a:ln>
            <a:effectLst/>
          </c:spPr>
          <c:marker>
            <c:symbol val="none"/>
          </c:marker>
          <c:xVal>
            <c:numRef>
              <c:f>'[Buffers Mixing Conductivity plots_Draft for Presentation.xlsx]10L DPBS 1X'!$C$2:$C$23</c:f>
              <c:numCache>
                <c:formatCode>h:mm:ss</c:formatCode>
                <c:ptCount val="22"/>
                <c:pt idx="0">
                  <c:v>0</c:v>
                </c:pt>
                <c:pt idx="1">
                  <c:v>1.1574074074072183E-4</c:v>
                </c:pt>
                <c:pt idx="2">
                  <c:v>2.3148148148155467E-4</c:v>
                </c:pt>
                <c:pt idx="3">
                  <c:v>3.472222222222765E-4</c:v>
                </c:pt>
                <c:pt idx="4">
                  <c:v>4.6296296296299833E-4</c:v>
                </c:pt>
                <c:pt idx="5">
                  <c:v>5.7870370370372015E-4</c:v>
                </c:pt>
                <c:pt idx="6">
                  <c:v>6.9444444444444198E-4</c:v>
                </c:pt>
                <c:pt idx="7">
                  <c:v>8.1018518518527483E-4</c:v>
                </c:pt>
                <c:pt idx="8">
                  <c:v>9.2592592592588563E-4</c:v>
                </c:pt>
                <c:pt idx="9">
                  <c:v>1.0416666666667185E-3</c:v>
                </c:pt>
                <c:pt idx="10">
                  <c:v>1.1574074074074403E-3</c:v>
                </c:pt>
                <c:pt idx="11">
                  <c:v>1.2731481481481621E-3</c:v>
                </c:pt>
                <c:pt idx="12">
                  <c:v>1.388888888888995E-3</c:v>
                </c:pt>
                <c:pt idx="13">
                  <c:v>1.5046296296296058E-3</c:v>
                </c:pt>
                <c:pt idx="14">
                  <c:v>1.6203703703704386E-3</c:v>
                </c:pt>
                <c:pt idx="15">
                  <c:v>1.7361111111111605E-3</c:v>
                </c:pt>
                <c:pt idx="16">
                  <c:v>1.8518518518518823E-3</c:v>
                </c:pt>
                <c:pt idx="17">
                  <c:v>1.9675925925926041E-3</c:v>
                </c:pt>
                <c:pt idx="18">
                  <c:v>2.0833333333333259E-3</c:v>
                </c:pt>
                <c:pt idx="19">
                  <c:v>2.1990740740741588E-3</c:v>
                </c:pt>
                <c:pt idx="20">
                  <c:v>2.3148148148148806E-3</c:v>
                </c:pt>
                <c:pt idx="21">
                  <c:v>2.4305555555556024E-3</c:v>
                </c:pt>
              </c:numCache>
            </c:numRef>
          </c:xVal>
          <c:yVal>
            <c:numRef>
              <c:f>'[Buffers Mixing Conductivity plots_Draft for Presentation.xlsx]10L DPBS 1X'!$D$2:$D$23</c:f>
              <c:numCache>
                <c:formatCode>0%</c:formatCode>
                <c:ptCount val="22"/>
                <c:pt idx="0">
                  <c:v>0</c:v>
                </c:pt>
                <c:pt idx="1">
                  <c:v>5.5149228978924117E-3</c:v>
                </c:pt>
                <c:pt idx="2">
                  <c:v>5.6110545814336554E-2</c:v>
                </c:pt>
                <c:pt idx="3">
                  <c:v>0.99044304900467162</c:v>
                </c:pt>
                <c:pt idx="4">
                  <c:v>0.99156739618059264</c:v>
                </c:pt>
                <c:pt idx="5">
                  <c:v>0.99381609053243458</c:v>
                </c:pt>
                <c:pt idx="6">
                  <c:v>0.99606478488427652</c:v>
                </c:pt>
                <c:pt idx="7">
                  <c:v>0.99775130564815806</c:v>
                </c:pt>
                <c:pt idx="8">
                  <c:v>0.99775130564815806</c:v>
                </c:pt>
                <c:pt idx="9">
                  <c:v>0.99831347923611857</c:v>
                </c:pt>
                <c:pt idx="10">
                  <c:v>0.99887565282407897</c:v>
                </c:pt>
                <c:pt idx="11">
                  <c:v>0.99943782641203949</c:v>
                </c:pt>
                <c:pt idx="12">
                  <c:v>0.99943782641203949</c:v>
                </c:pt>
                <c:pt idx="13">
                  <c:v>0.99943782641203949</c:v>
                </c:pt>
                <c:pt idx="14">
                  <c:v>0.99943782641203949</c:v>
                </c:pt>
                <c:pt idx="15">
                  <c:v>1</c:v>
                </c:pt>
                <c:pt idx="16">
                  <c:v>0.99943782641203949</c:v>
                </c:pt>
                <c:pt idx="17">
                  <c:v>0.99943782641203949</c:v>
                </c:pt>
                <c:pt idx="18">
                  <c:v>0.99943782641203949</c:v>
                </c:pt>
                <c:pt idx="19">
                  <c:v>1</c:v>
                </c:pt>
                <c:pt idx="20">
                  <c:v>1</c:v>
                </c:pt>
                <c:pt idx="21">
                  <c:v>1</c:v>
                </c:pt>
              </c:numCache>
            </c:numRef>
          </c:yVal>
          <c:smooth val="1"/>
          <c:extLst>
            <c:ext xmlns:c16="http://schemas.microsoft.com/office/drawing/2014/chart" uri="{C3380CC4-5D6E-409C-BE32-E72D297353CC}">
              <c16:uniqueId val="{00000001-3E98-4E7F-8611-7623E165A61C}"/>
            </c:ext>
          </c:extLst>
        </c:ser>
        <c:ser>
          <c:idx val="2"/>
          <c:order val="2"/>
          <c:tx>
            <c:strRef>
              <c:f>'[Buffers Mixing Conductivity plots_Draft for Presentation.xlsx]20L DPBS 1X'!$I$1</c:f>
              <c:strCache>
                <c:ptCount val="1"/>
                <c:pt idx="0">
                  <c:v>20 L</c:v>
                </c:pt>
              </c:strCache>
            </c:strRef>
          </c:tx>
          <c:spPr>
            <a:ln w="19050" cap="rnd">
              <a:solidFill>
                <a:srgbClr val="961982"/>
              </a:solidFill>
              <a:round/>
            </a:ln>
            <a:effectLst/>
          </c:spPr>
          <c:marker>
            <c:symbol val="none"/>
          </c:marker>
          <c:xVal>
            <c:numRef>
              <c:f>'[Buffers Mixing Conductivity plots_Draft for Presentation.xlsx]20L DPBS 1X'!$H$2:$H$23</c:f>
              <c:numCache>
                <c:formatCode>h:mm:ss</c:formatCode>
                <c:ptCount val="22"/>
                <c:pt idx="0">
                  <c:v>0</c:v>
                </c:pt>
                <c:pt idx="1">
                  <c:v>1.1574074074072183E-4</c:v>
                </c:pt>
                <c:pt idx="2">
                  <c:v>2.3148148148144365E-4</c:v>
                </c:pt>
                <c:pt idx="3">
                  <c:v>3.472222222222765E-4</c:v>
                </c:pt>
                <c:pt idx="4">
                  <c:v>4.6296296296299833E-4</c:v>
                </c:pt>
                <c:pt idx="5">
                  <c:v>5.7870370370372015E-4</c:v>
                </c:pt>
                <c:pt idx="6">
                  <c:v>6.9444444444444198E-4</c:v>
                </c:pt>
                <c:pt idx="7">
                  <c:v>8.101851851851638E-4</c:v>
                </c:pt>
                <c:pt idx="8">
                  <c:v>9.2592592592599665E-4</c:v>
                </c:pt>
                <c:pt idx="9">
                  <c:v>1.0416666666667185E-3</c:v>
                </c:pt>
                <c:pt idx="10">
                  <c:v>1.1574074074074403E-3</c:v>
                </c:pt>
                <c:pt idx="11">
                  <c:v>1.2731481481481621E-3</c:v>
                </c:pt>
                <c:pt idx="12">
                  <c:v>1.388888888888884E-3</c:v>
                </c:pt>
                <c:pt idx="13">
                  <c:v>1.5046296296297168E-3</c:v>
                </c:pt>
                <c:pt idx="14">
                  <c:v>1.6203703703703276E-3</c:v>
                </c:pt>
                <c:pt idx="15">
                  <c:v>1.7361111111111605E-3</c:v>
                </c:pt>
                <c:pt idx="16">
                  <c:v>1.8518518518518823E-3</c:v>
                </c:pt>
                <c:pt idx="17">
                  <c:v>1.9675925925926041E-3</c:v>
                </c:pt>
                <c:pt idx="18">
                  <c:v>2.0833333333333259E-3</c:v>
                </c:pt>
                <c:pt idx="19">
                  <c:v>2.1990740740740478E-3</c:v>
                </c:pt>
                <c:pt idx="20">
                  <c:v>2.3148148148148806E-3</c:v>
                </c:pt>
                <c:pt idx="21">
                  <c:v>2.4305555555556024E-3</c:v>
                </c:pt>
              </c:numCache>
            </c:numRef>
          </c:xVal>
          <c:yVal>
            <c:numRef>
              <c:f>'[Buffers Mixing Conductivity plots_Draft for Presentation.xlsx]20L DPBS 1X'!$I$2:$I$23</c:f>
              <c:numCache>
                <c:formatCode>0%</c:formatCode>
                <c:ptCount val="22"/>
                <c:pt idx="0">
                  <c:v>0</c:v>
                </c:pt>
                <c:pt idx="1">
                  <c:v>0</c:v>
                </c:pt>
                <c:pt idx="2">
                  <c:v>0</c:v>
                </c:pt>
                <c:pt idx="3">
                  <c:v>-5.6311696502480453E-6</c:v>
                </c:pt>
                <c:pt idx="4">
                  <c:v>-5.6311696502480453E-6</c:v>
                </c:pt>
                <c:pt idx="5">
                  <c:v>3.9716639543199518E-2</c:v>
                </c:pt>
                <c:pt idx="6">
                  <c:v>0.92961037937189939</c:v>
                </c:pt>
                <c:pt idx="7">
                  <c:v>0.97409661960885896</c:v>
                </c:pt>
                <c:pt idx="8">
                  <c:v>0.99099012855960311</c:v>
                </c:pt>
                <c:pt idx="9">
                  <c:v>0.99436883034975199</c:v>
                </c:pt>
                <c:pt idx="10">
                  <c:v>0.99549506427980161</c:v>
                </c:pt>
                <c:pt idx="11">
                  <c:v>0.99605818124482637</c:v>
                </c:pt>
                <c:pt idx="12">
                  <c:v>0.99718441517487599</c:v>
                </c:pt>
                <c:pt idx="13">
                  <c:v>0.99774753213990075</c:v>
                </c:pt>
                <c:pt idx="14">
                  <c:v>0.99831064910492562</c:v>
                </c:pt>
                <c:pt idx="15">
                  <c:v>0.99887376606995038</c:v>
                </c:pt>
                <c:pt idx="16">
                  <c:v>0.99943688303497524</c:v>
                </c:pt>
                <c:pt idx="17">
                  <c:v>0.99943688303497524</c:v>
                </c:pt>
                <c:pt idx="18">
                  <c:v>0.99943688303497524</c:v>
                </c:pt>
                <c:pt idx="19">
                  <c:v>0.99943688303497524</c:v>
                </c:pt>
                <c:pt idx="20">
                  <c:v>1</c:v>
                </c:pt>
                <c:pt idx="21">
                  <c:v>1</c:v>
                </c:pt>
              </c:numCache>
            </c:numRef>
          </c:yVal>
          <c:smooth val="1"/>
          <c:extLst>
            <c:ext xmlns:c16="http://schemas.microsoft.com/office/drawing/2014/chart" uri="{C3380CC4-5D6E-409C-BE32-E72D297353CC}">
              <c16:uniqueId val="{00000002-3E98-4E7F-8611-7623E165A61C}"/>
            </c:ext>
          </c:extLst>
        </c:ser>
        <c:ser>
          <c:idx val="3"/>
          <c:order val="3"/>
          <c:tx>
            <c:v>99%</c:v>
          </c:tx>
          <c:spPr>
            <a:ln w="19050" cap="rnd">
              <a:solidFill>
                <a:schemeClr val="tx1"/>
              </a:solidFill>
              <a:prstDash val="sysDash"/>
              <a:round/>
            </a:ln>
            <a:effectLst/>
          </c:spPr>
          <c:marker>
            <c:symbol val="none"/>
          </c:marker>
          <c:xVal>
            <c:numRef>
              <c:f>'[Buffers Mixing Conductivity plots_Draft for Presentation.xlsx]5L TRIS'!$L$2:$L$63</c:f>
              <c:numCache>
                <c:formatCode>h:mm:ss</c:formatCode>
                <c:ptCount val="62"/>
                <c:pt idx="0">
                  <c:v>0</c:v>
                </c:pt>
                <c:pt idx="1">
                  <c:v>1.1574074074072183E-4</c:v>
                </c:pt>
                <c:pt idx="2">
                  <c:v>2.3148148148144365E-4</c:v>
                </c:pt>
                <c:pt idx="3">
                  <c:v>3.4722222222216548E-4</c:v>
                </c:pt>
                <c:pt idx="4">
                  <c:v>4.6296296296299833E-4</c:v>
                </c:pt>
                <c:pt idx="5">
                  <c:v>5.7870370370372015E-4</c:v>
                </c:pt>
                <c:pt idx="6">
                  <c:v>6.9444444444444198E-4</c:v>
                </c:pt>
                <c:pt idx="7">
                  <c:v>8.101851851851638E-4</c:v>
                </c:pt>
                <c:pt idx="8">
                  <c:v>9.2592592592588563E-4</c:v>
                </c:pt>
                <c:pt idx="9">
                  <c:v>1.0416666666667185E-3</c:v>
                </c:pt>
                <c:pt idx="10">
                  <c:v>1.1574074074073293E-3</c:v>
                </c:pt>
                <c:pt idx="11">
                  <c:v>1.2731481481481621E-3</c:v>
                </c:pt>
                <c:pt idx="12">
                  <c:v>1.388888888888884E-3</c:v>
                </c:pt>
                <c:pt idx="13">
                  <c:v>1.5046296296296058E-3</c:v>
                </c:pt>
                <c:pt idx="14">
                  <c:v>1.6203703703703276E-3</c:v>
                </c:pt>
                <c:pt idx="15">
                  <c:v>1.7361111111110494E-3</c:v>
                </c:pt>
                <c:pt idx="16">
                  <c:v>1.8518518518518823E-3</c:v>
                </c:pt>
                <c:pt idx="17">
                  <c:v>1.9675925925926041E-3</c:v>
                </c:pt>
                <c:pt idx="18">
                  <c:v>2.0833333333333259E-3</c:v>
                </c:pt>
                <c:pt idx="19">
                  <c:v>2.1990740740740478E-3</c:v>
                </c:pt>
                <c:pt idx="20">
                  <c:v>2.3148148148147696E-3</c:v>
                </c:pt>
                <c:pt idx="21">
                  <c:v>2.4305555555556024E-3</c:v>
                </c:pt>
                <c:pt idx="22">
                  <c:v>2.5462962962962132E-3</c:v>
                </c:pt>
                <c:pt idx="23">
                  <c:v>2.6620370370370461E-3</c:v>
                </c:pt>
                <c:pt idx="24">
                  <c:v>2.7777777777777679E-3</c:v>
                </c:pt>
                <c:pt idx="25">
                  <c:v>2.8935185185184897E-3</c:v>
                </c:pt>
                <c:pt idx="26">
                  <c:v>3.0092592592592116E-3</c:v>
                </c:pt>
                <c:pt idx="27">
                  <c:v>3.1249999999999334E-3</c:v>
                </c:pt>
                <c:pt idx="28">
                  <c:v>3.2407407407407662E-3</c:v>
                </c:pt>
                <c:pt idx="29">
                  <c:v>3.3564814814814881E-3</c:v>
                </c:pt>
                <c:pt idx="30">
                  <c:v>3.4722222222222099E-3</c:v>
                </c:pt>
                <c:pt idx="31">
                  <c:v>3.5879629629629317E-3</c:v>
                </c:pt>
                <c:pt idx="32">
                  <c:v>3.7037037037036535E-3</c:v>
                </c:pt>
                <c:pt idx="33">
                  <c:v>3.8194444444444864E-3</c:v>
                </c:pt>
                <c:pt idx="34">
                  <c:v>3.9351851851850972E-3</c:v>
                </c:pt>
                <c:pt idx="35">
                  <c:v>4.05092592592593E-3</c:v>
                </c:pt>
                <c:pt idx="36">
                  <c:v>4.1666666666666519E-3</c:v>
                </c:pt>
                <c:pt idx="37">
                  <c:v>4.2824074074073737E-3</c:v>
                </c:pt>
                <c:pt idx="38">
                  <c:v>4.3981481481480955E-3</c:v>
                </c:pt>
                <c:pt idx="39">
                  <c:v>4.5138888888888173E-3</c:v>
                </c:pt>
                <c:pt idx="40">
                  <c:v>4.6296296296296502E-3</c:v>
                </c:pt>
                <c:pt idx="41">
                  <c:v>4.745370370370372E-3</c:v>
                </c:pt>
                <c:pt idx="42">
                  <c:v>4.8611111111110938E-3</c:v>
                </c:pt>
                <c:pt idx="43">
                  <c:v>4.9768518518518157E-3</c:v>
                </c:pt>
              </c:numCache>
            </c:numRef>
          </c:xVal>
          <c:yVal>
            <c:numRef>
              <c:f>'[Buffers Mixing Conductivity plots_Draft for Presentation.xlsx]5L TRIS'!$P$2:$P$63</c:f>
              <c:numCache>
                <c:formatCode>General</c:formatCode>
                <c:ptCount val="62"/>
                <c:pt idx="0">
                  <c:v>0.99</c:v>
                </c:pt>
                <c:pt idx="1">
                  <c:v>0.99</c:v>
                </c:pt>
                <c:pt idx="2">
                  <c:v>0.99</c:v>
                </c:pt>
                <c:pt idx="3">
                  <c:v>0.99</c:v>
                </c:pt>
                <c:pt idx="4">
                  <c:v>0.99</c:v>
                </c:pt>
                <c:pt idx="5">
                  <c:v>0.99</c:v>
                </c:pt>
                <c:pt idx="6">
                  <c:v>0.99</c:v>
                </c:pt>
                <c:pt idx="7">
                  <c:v>0.99</c:v>
                </c:pt>
                <c:pt idx="8">
                  <c:v>0.99</c:v>
                </c:pt>
                <c:pt idx="9">
                  <c:v>0.99</c:v>
                </c:pt>
                <c:pt idx="10">
                  <c:v>0.99</c:v>
                </c:pt>
                <c:pt idx="11">
                  <c:v>0.99</c:v>
                </c:pt>
                <c:pt idx="12">
                  <c:v>0.99</c:v>
                </c:pt>
                <c:pt idx="13">
                  <c:v>0.99</c:v>
                </c:pt>
                <c:pt idx="14">
                  <c:v>0.99</c:v>
                </c:pt>
                <c:pt idx="15">
                  <c:v>0.99</c:v>
                </c:pt>
                <c:pt idx="16">
                  <c:v>0.99</c:v>
                </c:pt>
                <c:pt idx="17">
                  <c:v>0.99</c:v>
                </c:pt>
                <c:pt idx="18">
                  <c:v>0.99</c:v>
                </c:pt>
                <c:pt idx="19">
                  <c:v>0.99</c:v>
                </c:pt>
                <c:pt idx="20">
                  <c:v>0.99</c:v>
                </c:pt>
                <c:pt idx="21">
                  <c:v>0.99</c:v>
                </c:pt>
                <c:pt idx="22">
                  <c:v>0.99</c:v>
                </c:pt>
                <c:pt idx="23">
                  <c:v>0.99</c:v>
                </c:pt>
                <c:pt idx="24">
                  <c:v>0.99</c:v>
                </c:pt>
                <c:pt idx="25">
                  <c:v>0.99</c:v>
                </c:pt>
                <c:pt idx="26">
                  <c:v>0.99</c:v>
                </c:pt>
                <c:pt idx="27">
                  <c:v>0.99</c:v>
                </c:pt>
                <c:pt idx="28">
                  <c:v>0.99</c:v>
                </c:pt>
                <c:pt idx="29">
                  <c:v>0.99</c:v>
                </c:pt>
                <c:pt idx="30">
                  <c:v>0.99</c:v>
                </c:pt>
                <c:pt idx="31">
                  <c:v>0.99</c:v>
                </c:pt>
                <c:pt idx="32">
                  <c:v>0.99</c:v>
                </c:pt>
                <c:pt idx="33">
                  <c:v>0.99</c:v>
                </c:pt>
                <c:pt idx="34">
                  <c:v>0.99</c:v>
                </c:pt>
                <c:pt idx="35">
                  <c:v>0.99</c:v>
                </c:pt>
                <c:pt idx="36">
                  <c:v>0.99</c:v>
                </c:pt>
                <c:pt idx="37">
                  <c:v>0.99</c:v>
                </c:pt>
                <c:pt idx="38">
                  <c:v>0.99</c:v>
                </c:pt>
                <c:pt idx="39">
                  <c:v>0.99</c:v>
                </c:pt>
                <c:pt idx="40">
                  <c:v>0.99</c:v>
                </c:pt>
                <c:pt idx="41">
                  <c:v>0.99</c:v>
                </c:pt>
                <c:pt idx="42">
                  <c:v>0.99</c:v>
                </c:pt>
                <c:pt idx="43">
                  <c:v>0.99</c:v>
                </c:pt>
                <c:pt idx="44">
                  <c:v>0.99</c:v>
                </c:pt>
                <c:pt idx="45">
                  <c:v>0.99</c:v>
                </c:pt>
                <c:pt idx="46">
                  <c:v>0.99</c:v>
                </c:pt>
                <c:pt idx="47">
                  <c:v>0.99</c:v>
                </c:pt>
                <c:pt idx="48">
                  <c:v>0.99</c:v>
                </c:pt>
                <c:pt idx="49">
                  <c:v>0.99</c:v>
                </c:pt>
                <c:pt idx="50">
                  <c:v>0.99</c:v>
                </c:pt>
                <c:pt idx="51">
                  <c:v>0.99</c:v>
                </c:pt>
                <c:pt idx="52">
                  <c:v>0.99</c:v>
                </c:pt>
                <c:pt idx="53">
                  <c:v>0.99</c:v>
                </c:pt>
                <c:pt idx="54">
                  <c:v>0.99</c:v>
                </c:pt>
                <c:pt idx="55">
                  <c:v>0.99</c:v>
                </c:pt>
                <c:pt idx="56">
                  <c:v>0.99</c:v>
                </c:pt>
                <c:pt idx="57">
                  <c:v>0.99</c:v>
                </c:pt>
                <c:pt idx="58">
                  <c:v>0.99</c:v>
                </c:pt>
                <c:pt idx="59">
                  <c:v>0.99</c:v>
                </c:pt>
                <c:pt idx="60">
                  <c:v>0.99</c:v>
                </c:pt>
                <c:pt idx="61">
                  <c:v>0.99</c:v>
                </c:pt>
              </c:numCache>
            </c:numRef>
          </c:yVal>
          <c:smooth val="1"/>
          <c:extLst>
            <c:ext xmlns:c16="http://schemas.microsoft.com/office/drawing/2014/chart" uri="{C3380CC4-5D6E-409C-BE32-E72D297353CC}">
              <c16:uniqueId val="{00000003-3E98-4E7F-8611-7623E165A61C}"/>
            </c:ext>
          </c:extLst>
        </c:ser>
        <c:ser>
          <c:idx val="4"/>
          <c:order val="4"/>
          <c:tx>
            <c:v>101%</c:v>
          </c:tx>
          <c:spPr>
            <a:ln w="19050" cap="rnd">
              <a:solidFill>
                <a:schemeClr val="tx1"/>
              </a:solidFill>
              <a:prstDash val="sysDash"/>
              <a:round/>
            </a:ln>
            <a:effectLst/>
          </c:spPr>
          <c:marker>
            <c:symbol val="none"/>
          </c:marker>
          <c:xVal>
            <c:numRef>
              <c:f>'[Buffers Mixing Conductivity plots_Draft for Presentation.xlsx]5L TRIS'!$L$2:$L$63</c:f>
              <c:numCache>
                <c:formatCode>h:mm:ss</c:formatCode>
                <c:ptCount val="62"/>
                <c:pt idx="0">
                  <c:v>0</c:v>
                </c:pt>
                <c:pt idx="1">
                  <c:v>1.1574074074072183E-4</c:v>
                </c:pt>
                <c:pt idx="2">
                  <c:v>2.3148148148144365E-4</c:v>
                </c:pt>
                <c:pt idx="3">
                  <c:v>3.4722222222216548E-4</c:v>
                </c:pt>
                <c:pt idx="4">
                  <c:v>4.6296296296299833E-4</c:v>
                </c:pt>
                <c:pt idx="5">
                  <c:v>5.7870370370372015E-4</c:v>
                </c:pt>
                <c:pt idx="6">
                  <c:v>6.9444444444444198E-4</c:v>
                </c:pt>
                <c:pt idx="7">
                  <c:v>8.101851851851638E-4</c:v>
                </c:pt>
                <c:pt idx="8">
                  <c:v>9.2592592592588563E-4</c:v>
                </c:pt>
                <c:pt idx="9">
                  <c:v>1.0416666666667185E-3</c:v>
                </c:pt>
                <c:pt idx="10">
                  <c:v>1.1574074074073293E-3</c:v>
                </c:pt>
                <c:pt idx="11">
                  <c:v>1.2731481481481621E-3</c:v>
                </c:pt>
                <c:pt idx="12">
                  <c:v>1.388888888888884E-3</c:v>
                </c:pt>
                <c:pt idx="13">
                  <c:v>1.5046296296296058E-3</c:v>
                </c:pt>
                <c:pt idx="14">
                  <c:v>1.6203703703703276E-3</c:v>
                </c:pt>
                <c:pt idx="15">
                  <c:v>1.7361111111110494E-3</c:v>
                </c:pt>
                <c:pt idx="16">
                  <c:v>1.8518518518518823E-3</c:v>
                </c:pt>
                <c:pt idx="17">
                  <c:v>1.9675925925926041E-3</c:v>
                </c:pt>
                <c:pt idx="18">
                  <c:v>2.0833333333333259E-3</c:v>
                </c:pt>
                <c:pt idx="19">
                  <c:v>2.1990740740740478E-3</c:v>
                </c:pt>
                <c:pt idx="20">
                  <c:v>2.3148148148147696E-3</c:v>
                </c:pt>
                <c:pt idx="21">
                  <c:v>2.4305555555556024E-3</c:v>
                </c:pt>
                <c:pt idx="22">
                  <c:v>2.5462962962962132E-3</c:v>
                </c:pt>
                <c:pt idx="23">
                  <c:v>2.6620370370370461E-3</c:v>
                </c:pt>
                <c:pt idx="24">
                  <c:v>2.7777777777777679E-3</c:v>
                </c:pt>
                <c:pt idx="25">
                  <c:v>2.8935185185184897E-3</c:v>
                </c:pt>
                <c:pt idx="26">
                  <c:v>3.0092592592592116E-3</c:v>
                </c:pt>
                <c:pt idx="27">
                  <c:v>3.1249999999999334E-3</c:v>
                </c:pt>
                <c:pt idx="28">
                  <c:v>3.2407407407407662E-3</c:v>
                </c:pt>
                <c:pt idx="29">
                  <c:v>3.3564814814814881E-3</c:v>
                </c:pt>
                <c:pt idx="30">
                  <c:v>3.4722222222222099E-3</c:v>
                </c:pt>
                <c:pt idx="31">
                  <c:v>3.5879629629629317E-3</c:v>
                </c:pt>
                <c:pt idx="32">
                  <c:v>3.7037037037036535E-3</c:v>
                </c:pt>
                <c:pt idx="33">
                  <c:v>3.8194444444444864E-3</c:v>
                </c:pt>
                <c:pt idx="34">
                  <c:v>3.9351851851850972E-3</c:v>
                </c:pt>
                <c:pt idx="35">
                  <c:v>4.05092592592593E-3</c:v>
                </c:pt>
                <c:pt idx="36">
                  <c:v>4.1666666666666519E-3</c:v>
                </c:pt>
                <c:pt idx="37">
                  <c:v>4.2824074074073737E-3</c:v>
                </c:pt>
                <c:pt idx="38">
                  <c:v>4.3981481481480955E-3</c:v>
                </c:pt>
                <c:pt idx="39">
                  <c:v>4.5138888888888173E-3</c:v>
                </c:pt>
                <c:pt idx="40">
                  <c:v>4.6296296296296502E-3</c:v>
                </c:pt>
                <c:pt idx="41">
                  <c:v>4.745370370370372E-3</c:v>
                </c:pt>
                <c:pt idx="42">
                  <c:v>4.8611111111110938E-3</c:v>
                </c:pt>
                <c:pt idx="43">
                  <c:v>4.9768518518518157E-3</c:v>
                </c:pt>
              </c:numCache>
            </c:numRef>
          </c:xVal>
          <c:yVal>
            <c:numRef>
              <c:f>'[Buffers Mixing Conductivity plots_Draft for Presentation.xlsx]5L TRIS'!$Q$2:$Q$63</c:f>
              <c:numCache>
                <c:formatCode>General</c:formatCode>
                <c:ptCount val="62"/>
                <c:pt idx="0">
                  <c:v>1.01</c:v>
                </c:pt>
                <c:pt idx="1">
                  <c:v>1.01</c:v>
                </c:pt>
                <c:pt idx="2">
                  <c:v>1.01</c:v>
                </c:pt>
                <c:pt idx="3">
                  <c:v>1.01</c:v>
                </c:pt>
                <c:pt idx="4">
                  <c:v>1.01</c:v>
                </c:pt>
                <c:pt idx="5">
                  <c:v>1.01</c:v>
                </c:pt>
                <c:pt idx="6">
                  <c:v>1.01</c:v>
                </c:pt>
                <c:pt idx="7">
                  <c:v>1.01</c:v>
                </c:pt>
                <c:pt idx="8">
                  <c:v>1.01</c:v>
                </c:pt>
                <c:pt idx="9">
                  <c:v>1.01</c:v>
                </c:pt>
                <c:pt idx="10">
                  <c:v>1.01</c:v>
                </c:pt>
                <c:pt idx="11">
                  <c:v>1.01</c:v>
                </c:pt>
                <c:pt idx="12">
                  <c:v>1.01</c:v>
                </c:pt>
                <c:pt idx="13">
                  <c:v>1.01</c:v>
                </c:pt>
                <c:pt idx="14">
                  <c:v>1.01</c:v>
                </c:pt>
                <c:pt idx="15">
                  <c:v>1.01</c:v>
                </c:pt>
                <c:pt idx="16">
                  <c:v>1.01</c:v>
                </c:pt>
                <c:pt idx="17">
                  <c:v>1.01</c:v>
                </c:pt>
                <c:pt idx="18">
                  <c:v>1.01</c:v>
                </c:pt>
                <c:pt idx="19">
                  <c:v>1.01</c:v>
                </c:pt>
                <c:pt idx="20">
                  <c:v>1.01</c:v>
                </c:pt>
                <c:pt idx="21">
                  <c:v>1.01</c:v>
                </c:pt>
                <c:pt idx="22">
                  <c:v>1.01</c:v>
                </c:pt>
                <c:pt idx="23">
                  <c:v>1.01</c:v>
                </c:pt>
                <c:pt idx="24">
                  <c:v>1.01</c:v>
                </c:pt>
                <c:pt idx="25">
                  <c:v>1.01</c:v>
                </c:pt>
                <c:pt idx="26">
                  <c:v>1.01</c:v>
                </c:pt>
                <c:pt idx="27">
                  <c:v>1.01</c:v>
                </c:pt>
                <c:pt idx="28">
                  <c:v>1.01</c:v>
                </c:pt>
                <c:pt idx="29">
                  <c:v>1.01</c:v>
                </c:pt>
                <c:pt idx="30">
                  <c:v>1.01</c:v>
                </c:pt>
                <c:pt idx="31">
                  <c:v>1.01</c:v>
                </c:pt>
                <c:pt idx="32">
                  <c:v>1.01</c:v>
                </c:pt>
                <c:pt idx="33">
                  <c:v>1.01</c:v>
                </c:pt>
                <c:pt idx="34">
                  <c:v>1.01</c:v>
                </c:pt>
                <c:pt idx="35">
                  <c:v>1.01</c:v>
                </c:pt>
                <c:pt idx="36">
                  <c:v>1.01</c:v>
                </c:pt>
                <c:pt idx="37">
                  <c:v>1.01</c:v>
                </c:pt>
                <c:pt idx="38">
                  <c:v>1.01</c:v>
                </c:pt>
                <c:pt idx="39">
                  <c:v>1.01</c:v>
                </c:pt>
                <c:pt idx="40">
                  <c:v>1.01</c:v>
                </c:pt>
                <c:pt idx="41">
                  <c:v>1.01</c:v>
                </c:pt>
                <c:pt idx="42">
                  <c:v>1.01</c:v>
                </c:pt>
                <c:pt idx="43">
                  <c:v>1.01</c:v>
                </c:pt>
                <c:pt idx="44">
                  <c:v>1.01</c:v>
                </c:pt>
                <c:pt idx="45">
                  <c:v>1.01</c:v>
                </c:pt>
                <c:pt idx="46">
                  <c:v>1.01</c:v>
                </c:pt>
                <c:pt idx="47">
                  <c:v>1.01</c:v>
                </c:pt>
                <c:pt idx="48">
                  <c:v>1.01</c:v>
                </c:pt>
                <c:pt idx="49">
                  <c:v>1.01</c:v>
                </c:pt>
                <c:pt idx="50">
                  <c:v>1.01</c:v>
                </c:pt>
                <c:pt idx="51">
                  <c:v>1.01</c:v>
                </c:pt>
                <c:pt idx="52">
                  <c:v>1.01</c:v>
                </c:pt>
                <c:pt idx="53">
                  <c:v>1.01</c:v>
                </c:pt>
                <c:pt idx="54">
                  <c:v>1.01</c:v>
                </c:pt>
                <c:pt idx="55">
                  <c:v>1.01</c:v>
                </c:pt>
                <c:pt idx="56">
                  <c:v>1.01</c:v>
                </c:pt>
                <c:pt idx="57">
                  <c:v>1.01</c:v>
                </c:pt>
                <c:pt idx="58">
                  <c:v>1.01</c:v>
                </c:pt>
                <c:pt idx="59">
                  <c:v>1.01</c:v>
                </c:pt>
                <c:pt idx="60">
                  <c:v>1.01</c:v>
                </c:pt>
                <c:pt idx="61">
                  <c:v>1.01</c:v>
                </c:pt>
              </c:numCache>
            </c:numRef>
          </c:yVal>
          <c:smooth val="1"/>
          <c:extLst>
            <c:ext xmlns:c16="http://schemas.microsoft.com/office/drawing/2014/chart" uri="{C3380CC4-5D6E-409C-BE32-E72D297353CC}">
              <c16:uniqueId val="{00000004-3E98-4E7F-8611-7623E165A61C}"/>
            </c:ext>
          </c:extLst>
        </c:ser>
        <c:dLbls>
          <c:showLegendKey val="0"/>
          <c:showVal val="0"/>
          <c:showCatName val="0"/>
          <c:showSerName val="0"/>
          <c:showPercent val="0"/>
          <c:showBubbleSize val="0"/>
        </c:dLbls>
        <c:axId val="203211040"/>
        <c:axId val="2094181279"/>
      </c:scatterChart>
      <c:valAx>
        <c:axId val="203211040"/>
        <c:scaling>
          <c:orientation val="minMax"/>
          <c:max val="1.4000000000000004E-3"/>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t>Time (hh:mm:ss)</a:t>
                </a: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fr-FR"/>
            </a:p>
          </c:txPr>
        </c:title>
        <c:numFmt formatCode="h:mm:ss"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94181279"/>
        <c:crosses val="autoZero"/>
        <c:crossBetween val="midCat"/>
        <c:majorUnit val="6.9444400000000012E-4"/>
      </c:valAx>
      <c:valAx>
        <c:axId val="2094181279"/>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t>Homogenity by conductivity measurements (%)</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fr-FR"/>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3211040"/>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TT Norms Pro" panose="02000003020000020004" pitchFamily="2" charset="0"/>
                <a:ea typeface="+mn-ea"/>
                <a:cs typeface="+mn-cs"/>
              </a:defRPr>
            </a:pPr>
            <a:r>
              <a:rPr lang="en-US"/>
              <a:t>NaCl in PEG 75 </a:t>
            </a:r>
            <a:r>
              <a:rPr lang="en-US" err="1"/>
              <a:t>cP</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TT Norms Pro" panose="02000003020000020004" pitchFamily="2" charset="0"/>
              <a:ea typeface="+mn-ea"/>
              <a:cs typeface="+mn-cs"/>
            </a:defRPr>
          </a:pPr>
          <a:endParaRPr lang="en-US"/>
        </a:p>
      </c:txPr>
    </c:title>
    <c:autoTitleDeleted val="0"/>
    <c:plotArea>
      <c:layout>
        <c:manualLayout>
          <c:layoutTarget val="inner"/>
          <c:xMode val="edge"/>
          <c:yMode val="edge"/>
          <c:x val="0.17790349299402664"/>
          <c:y val="0.12567538173750381"/>
          <c:w val="0.65458024115648517"/>
          <c:h val="0.70934151186902739"/>
        </c:manualLayout>
      </c:layout>
      <c:scatterChart>
        <c:scatterStyle val="smoothMarker"/>
        <c:varyColors val="0"/>
        <c:ser>
          <c:idx val="0"/>
          <c:order val="0"/>
          <c:tx>
            <c:strRef>
              <c:f>'5L PEG 75 cP'!$A$1</c:f>
              <c:strCache>
                <c:ptCount val="1"/>
                <c:pt idx="0">
                  <c:v>5 L</c:v>
                </c:pt>
              </c:strCache>
            </c:strRef>
          </c:tx>
          <c:spPr>
            <a:ln w="19050" cap="rnd" cmpd="sng" algn="ctr">
              <a:solidFill>
                <a:srgbClr val="00B9BE"/>
              </a:solidFill>
              <a:prstDash val="solid"/>
              <a:round/>
            </a:ln>
            <a:effectLst/>
          </c:spPr>
          <c:marker>
            <c:symbol val="none"/>
          </c:marker>
          <c:xVal>
            <c:numRef>
              <c:f>'5L PEG 75 cP'!$C$2:$C$123</c:f>
              <c:numCache>
                <c:formatCode>h:mm:ss</c:formatCode>
                <c:ptCount val="122"/>
                <c:pt idx="0">
                  <c:v>0</c:v>
                </c:pt>
                <c:pt idx="1">
                  <c:v>1.1574074073927854E-5</c:v>
                </c:pt>
                <c:pt idx="2">
                  <c:v>2.3148148148077752E-5</c:v>
                </c:pt>
                <c:pt idx="3">
                  <c:v>3.4722222222116628E-5</c:v>
                </c:pt>
                <c:pt idx="4">
                  <c:v>4.6296296296266526E-5</c:v>
                </c:pt>
                <c:pt idx="5">
                  <c:v>5.7870370370194379E-5</c:v>
                </c:pt>
                <c:pt idx="6">
                  <c:v>6.9444444444344278E-5</c:v>
                </c:pt>
                <c:pt idx="7">
                  <c:v>8.1018518518494176E-5</c:v>
                </c:pt>
                <c:pt idx="8">
                  <c:v>9.2592592592533052E-5</c:v>
                </c:pt>
                <c:pt idx="9">
                  <c:v>1.0416666666657193E-4</c:v>
                </c:pt>
                <c:pt idx="10">
                  <c:v>1.157407407406108E-4</c:v>
                </c:pt>
                <c:pt idx="11">
                  <c:v>1.273148148147607E-4</c:v>
                </c:pt>
                <c:pt idx="12">
                  <c:v>1.3888888888868856E-4</c:v>
                </c:pt>
                <c:pt idx="13">
                  <c:v>1.5046296296283845E-4</c:v>
                </c:pt>
                <c:pt idx="14">
                  <c:v>1.6203703703698835E-4</c:v>
                </c:pt>
                <c:pt idx="15">
                  <c:v>1.7361111111102723E-4</c:v>
                </c:pt>
                <c:pt idx="16">
                  <c:v>1.851851851850661E-4</c:v>
                </c:pt>
                <c:pt idx="17">
                  <c:v>1.9675925925910498E-4</c:v>
                </c:pt>
                <c:pt idx="18">
                  <c:v>2.0833333333325488E-4</c:v>
                </c:pt>
                <c:pt idx="19">
                  <c:v>2.1990740740740478E-4</c:v>
                </c:pt>
                <c:pt idx="20">
                  <c:v>2.3148148148133263E-4</c:v>
                </c:pt>
                <c:pt idx="21">
                  <c:v>2.4305555555548253E-4</c:v>
                </c:pt>
                <c:pt idx="22">
                  <c:v>2.546296296295214E-4</c:v>
                </c:pt>
                <c:pt idx="23">
                  <c:v>2.662037037036713E-4</c:v>
                </c:pt>
                <c:pt idx="24">
                  <c:v>2.7777777777759916E-4</c:v>
                </c:pt>
                <c:pt idx="25">
                  <c:v>2.8935185185174905E-4</c:v>
                </c:pt>
                <c:pt idx="26">
                  <c:v>3.0092592592589895E-4</c:v>
                </c:pt>
                <c:pt idx="27">
                  <c:v>3.1249999999993783E-4</c:v>
                </c:pt>
                <c:pt idx="28">
                  <c:v>3.240740740739767E-4</c:v>
                </c:pt>
                <c:pt idx="29">
                  <c:v>3.3564814814801558E-4</c:v>
                </c:pt>
                <c:pt idx="30">
                  <c:v>3.4722222222216548E-4</c:v>
                </c:pt>
                <c:pt idx="31">
                  <c:v>3.5879629629609333E-4</c:v>
                </c:pt>
                <c:pt idx="32">
                  <c:v>3.7037037037024323E-4</c:v>
                </c:pt>
                <c:pt idx="33">
                  <c:v>3.8194444444439313E-4</c:v>
                </c:pt>
                <c:pt idx="34">
                  <c:v>3.93518518518432E-4</c:v>
                </c:pt>
                <c:pt idx="35">
                  <c:v>4.0509259259247088E-4</c:v>
                </c:pt>
                <c:pt idx="36">
                  <c:v>4.1666666666650976E-4</c:v>
                </c:pt>
                <c:pt idx="37">
                  <c:v>4.2824074074065965E-4</c:v>
                </c:pt>
                <c:pt idx="38">
                  <c:v>4.3981481481480955E-4</c:v>
                </c:pt>
                <c:pt idx="39">
                  <c:v>4.5138888888873741E-4</c:v>
                </c:pt>
                <c:pt idx="40">
                  <c:v>4.629629629628873E-4</c:v>
                </c:pt>
                <c:pt idx="41">
                  <c:v>4.7453703703692618E-4</c:v>
                </c:pt>
                <c:pt idx="42">
                  <c:v>4.8611111111107608E-4</c:v>
                </c:pt>
                <c:pt idx="43">
                  <c:v>4.9768518518500393E-4</c:v>
                </c:pt>
                <c:pt idx="44">
                  <c:v>5.0925925925915383E-4</c:v>
                </c:pt>
                <c:pt idx="45">
                  <c:v>5.2083333333330373E-4</c:v>
                </c:pt>
                <c:pt idx="46">
                  <c:v>5.324074074073426E-4</c:v>
                </c:pt>
                <c:pt idx="47">
                  <c:v>5.4398148148138148E-4</c:v>
                </c:pt>
                <c:pt idx="48">
                  <c:v>5.5555555555542036E-4</c:v>
                </c:pt>
                <c:pt idx="49">
                  <c:v>5.6712962962957025E-4</c:v>
                </c:pt>
                <c:pt idx="50">
                  <c:v>5.7870370370372015E-4</c:v>
                </c:pt>
                <c:pt idx="51">
                  <c:v>5.9027777777764801E-4</c:v>
                </c:pt>
                <c:pt idx="52">
                  <c:v>6.018518518517979E-4</c:v>
                </c:pt>
                <c:pt idx="53">
                  <c:v>6.1342592592583678E-4</c:v>
                </c:pt>
                <c:pt idx="54">
                  <c:v>6.2499999999987566E-4</c:v>
                </c:pt>
                <c:pt idx="55">
                  <c:v>6.3657407407391453E-4</c:v>
                </c:pt>
                <c:pt idx="56">
                  <c:v>6.4814814814806443E-4</c:v>
                </c:pt>
                <c:pt idx="57">
                  <c:v>6.5972222222221433E-4</c:v>
                </c:pt>
                <c:pt idx="58">
                  <c:v>6.7129629629614218E-4</c:v>
                </c:pt>
                <c:pt idx="59">
                  <c:v>6.8287037037029208E-4</c:v>
                </c:pt>
                <c:pt idx="60">
                  <c:v>6.9444444444433095E-4</c:v>
                </c:pt>
                <c:pt idx="61">
                  <c:v>7.0601851851848085E-4</c:v>
                </c:pt>
                <c:pt idx="62">
                  <c:v>7.1759259259240871E-4</c:v>
                </c:pt>
                <c:pt idx="63">
                  <c:v>7.291666666665586E-4</c:v>
                </c:pt>
                <c:pt idx="64">
                  <c:v>7.407407407407085E-4</c:v>
                </c:pt>
                <c:pt idx="65">
                  <c:v>7.5231481481474738E-4</c:v>
                </c:pt>
                <c:pt idx="66">
                  <c:v>7.6388888888878625E-4</c:v>
                </c:pt>
                <c:pt idx="67">
                  <c:v>7.7546296296282513E-4</c:v>
                </c:pt>
                <c:pt idx="68">
                  <c:v>7.8703703703697503E-4</c:v>
                </c:pt>
                <c:pt idx="69">
                  <c:v>7.9861111111112493E-4</c:v>
                </c:pt>
                <c:pt idx="70">
                  <c:v>8.1018518518505278E-4</c:v>
                </c:pt>
                <c:pt idx="71">
                  <c:v>8.2175925925920268E-4</c:v>
                </c:pt>
                <c:pt idx="72">
                  <c:v>8.3333333333324155E-4</c:v>
                </c:pt>
                <c:pt idx="73">
                  <c:v>8.4490740740728043E-4</c:v>
                </c:pt>
                <c:pt idx="74">
                  <c:v>8.5648148148131931E-4</c:v>
                </c:pt>
                <c:pt idx="75">
                  <c:v>8.680555555554692E-4</c:v>
                </c:pt>
                <c:pt idx="76">
                  <c:v>8.796296296296191E-4</c:v>
                </c:pt>
                <c:pt idx="77">
                  <c:v>8.9120370370354696E-4</c:v>
                </c:pt>
                <c:pt idx="78">
                  <c:v>9.0277777777769685E-4</c:v>
                </c:pt>
                <c:pt idx="79">
                  <c:v>9.1435185185173573E-4</c:v>
                </c:pt>
                <c:pt idx="80">
                  <c:v>9.2592592592588563E-4</c:v>
                </c:pt>
                <c:pt idx="81">
                  <c:v>9.3749999999981348E-4</c:v>
                </c:pt>
                <c:pt idx="82">
                  <c:v>9.4907407407396338E-4</c:v>
                </c:pt>
                <c:pt idx="83">
                  <c:v>9.6064814814811328E-4</c:v>
                </c:pt>
                <c:pt idx="84">
                  <c:v>9.7222222222215215E-4</c:v>
                </c:pt>
                <c:pt idx="85">
                  <c:v>9.8379629629619103E-4</c:v>
                </c:pt>
                <c:pt idx="86">
                  <c:v>9.9537037037022991E-4</c:v>
                </c:pt>
                <c:pt idx="87">
                  <c:v>1.0069444444443798E-3</c:v>
                </c:pt>
                <c:pt idx="88">
                  <c:v>1.0185185185185297E-3</c:v>
                </c:pt>
                <c:pt idx="89">
                  <c:v>1.0300925925924576E-3</c:v>
                </c:pt>
                <c:pt idx="90">
                  <c:v>1.0416666666666075E-3</c:v>
                </c:pt>
                <c:pt idx="91">
                  <c:v>1.0532407407406463E-3</c:v>
                </c:pt>
                <c:pt idx="92">
                  <c:v>1.0648148148146852E-3</c:v>
                </c:pt>
                <c:pt idx="93">
                  <c:v>1.0763888888887241E-3</c:v>
                </c:pt>
                <c:pt idx="94">
                  <c:v>1.087962962962874E-3</c:v>
                </c:pt>
                <c:pt idx="95">
                  <c:v>1.0995370370370239E-3</c:v>
                </c:pt>
                <c:pt idx="96">
                  <c:v>1.1111111111109517E-3</c:v>
                </c:pt>
                <c:pt idx="97">
                  <c:v>1.1226851851851016E-3</c:v>
                </c:pt>
                <c:pt idx="98">
                  <c:v>1.1342592592591405E-3</c:v>
                </c:pt>
                <c:pt idx="99">
                  <c:v>1.1458333333332904E-3</c:v>
                </c:pt>
                <c:pt idx="100">
                  <c:v>1.1574074074072183E-3</c:v>
                </c:pt>
                <c:pt idx="101">
                  <c:v>1.1689814814813682E-3</c:v>
                </c:pt>
                <c:pt idx="102">
                  <c:v>1.1805555555555181E-3</c:v>
                </c:pt>
                <c:pt idx="103">
                  <c:v>1.1921296296295569E-3</c:v>
                </c:pt>
                <c:pt idx="104">
                  <c:v>1.2037037037035958E-3</c:v>
                </c:pt>
                <c:pt idx="105">
                  <c:v>1.2152777777776347E-3</c:v>
                </c:pt>
                <c:pt idx="106">
                  <c:v>1.2268518518517846E-3</c:v>
                </c:pt>
                <c:pt idx="107">
                  <c:v>1.2384259259259345E-3</c:v>
                </c:pt>
                <c:pt idx="108">
                  <c:v>1.2499999999998623E-3</c:v>
                </c:pt>
                <c:pt idx="109">
                  <c:v>1.2615740740740122E-3</c:v>
                </c:pt>
                <c:pt idx="110">
                  <c:v>1.2731481481480511E-3</c:v>
                </c:pt>
                <c:pt idx="111">
                  <c:v>1.284722222222201E-3</c:v>
                </c:pt>
                <c:pt idx="112">
                  <c:v>1.2962962962961289E-3</c:v>
                </c:pt>
                <c:pt idx="113">
                  <c:v>1.3078703703702788E-3</c:v>
                </c:pt>
                <c:pt idx="114">
                  <c:v>1.3194444444444287E-3</c:v>
                </c:pt>
                <c:pt idx="115">
                  <c:v>1.3310185185183565E-3</c:v>
                </c:pt>
                <c:pt idx="116">
                  <c:v>1.3425925925925064E-3</c:v>
                </c:pt>
                <c:pt idx="117">
                  <c:v>1.3541666666665453E-3</c:v>
                </c:pt>
                <c:pt idx="118">
                  <c:v>1.3657407407406952E-3</c:v>
                </c:pt>
                <c:pt idx="119">
                  <c:v>1.377314814814623E-3</c:v>
                </c:pt>
                <c:pt idx="120">
                  <c:v>1.3888888888887729E-3</c:v>
                </c:pt>
                <c:pt idx="121">
                  <c:v>1.4004629629629228E-3</c:v>
                </c:pt>
              </c:numCache>
            </c:numRef>
          </c:xVal>
          <c:yVal>
            <c:numRef>
              <c:f>'5L PEG 75 cP'!$D$2:$D$123</c:f>
              <c:numCache>
                <c:formatCode>0%</c:formatCode>
                <c:ptCount val="122"/>
                <c:pt idx="0">
                  <c:v>0</c:v>
                </c:pt>
                <c:pt idx="1">
                  <c:v>0</c:v>
                </c:pt>
                <c:pt idx="2">
                  <c:v>0</c:v>
                </c:pt>
                <c:pt idx="3">
                  <c:v>0</c:v>
                </c:pt>
                <c:pt idx="4">
                  <c:v>0</c:v>
                </c:pt>
                <c:pt idx="5">
                  <c:v>0</c:v>
                </c:pt>
                <c:pt idx="6">
                  <c:v>0</c:v>
                </c:pt>
                <c:pt idx="7">
                  <c:v>1.6129032258064744E-3</c:v>
                </c:pt>
                <c:pt idx="8">
                  <c:v>1.6129032258064744E-3</c:v>
                </c:pt>
                <c:pt idx="9">
                  <c:v>3.2258064516129488E-3</c:v>
                </c:pt>
                <c:pt idx="10">
                  <c:v>9.677419354838708E-2</c:v>
                </c:pt>
                <c:pt idx="11">
                  <c:v>0.28064516129032252</c:v>
                </c:pt>
                <c:pt idx="12">
                  <c:v>0.28064516129032252</c:v>
                </c:pt>
                <c:pt idx="13">
                  <c:v>0.43870967741935474</c:v>
                </c:pt>
                <c:pt idx="14">
                  <c:v>0.43870967741935474</c:v>
                </c:pt>
                <c:pt idx="15">
                  <c:v>0.57903225806451608</c:v>
                </c:pt>
                <c:pt idx="16">
                  <c:v>0.57903225806451608</c:v>
                </c:pt>
                <c:pt idx="17">
                  <c:v>0.57903225806451608</c:v>
                </c:pt>
                <c:pt idx="18">
                  <c:v>0.68225806451612903</c:v>
                </c:pt>
                <c:pt idx="19">
                  <c:v>0.68225806451612903</c:v>
                </c:pt>
                <c:pt idx="20">
                  <c:v>0.68225806451612903</c:v>
                </c:pt>
                <c:pt idx="21">
                  <c:v>0.68225806451612903</c:v>
                </c:pt>
                <c:pt idx="22">
                  <c:v>0.8032258064516129</c:v>
                </c:pt>
                <c:pt idx="23">
                  <c:v>0.81290322580645147</c:v>
                </c:pt>
                <c:pt idx="24">
                  <c:v>0.81290322580645147</c:v>
                </c:pt>
                <c:pt idx="25">
                  <c:v>0.84032258064516119</c:v>
                </c:pt>
                <c:pt idx="26">
                  <c:v>0.84032258064516119</c:v>
                </c:pt>
                <c:pt idx="27">
                  <c:v>0.86290322580645162</c:v>
                </c:pt>
                <c:pt idx="28">
                  <c:v>0.86290322580645162</c:v>
                </c:pt>
                <c:pt idx="29">
                  <c:v>0.88225806451612887</c:v>
                </c:pt>
                <c:pt idx="30">
                  <c:v>0.88225806451612887</c:v>
                </c:pt>
                <c:pt idx="31">
                  <c:v>0.89677419354838706</c:v>
                </c:pt>
                <c:pt idx="32">
                  <c:v>0.89677419354838706</c:v>
                </c:pt>
                <c:pt idx="33">
                  <c:v>0.89677419354838706</c:v>
                </c:pt>
                <c:pt idx="34">
                  <c:v>0.90967741935483859</c:v>
                </c:pt>
                <c:pt idx="35">
                  <c:v>0.91129032258064513</c:v>
                </c:pt>
                <c:pt idx="36">
                  <c:v>0.91612903225806452</c:v>
                </c:pt>
                <c:pt idx="37">
                  <c:v>0.91935483870967738</c:v>
                </c:pt>
                <c:pt idx="38">
                  <c:v>0.92419354838709677</c:v>
                </c:pt>
                <c:pt idx="39">
                  <c:v>0.92741935483870963</c:v>
                </c:pt>
                <c:pt idx="40">
                  <c:v>0.93064516129032238</c:v>
                </c:pt>
                <c:pt idx="41">
                  <c:v>0.93548387096774199</c:v>
                </c:pt>
                <c:pt idx="42">
                  <c:v>0.93870967741935463</c:v>
                </c:pt>
                <c:pt idx="43">
                  <c:v>0.94193548387096759</c:v>
                </c:pt>
                <c:pt idx="44">
                  <c:v>0.94354838709677424</c:v>
                </c:pt>
                <c:pt idx="45">
                  <c:v>0.94516129032258056</c:v>
                </c:pt>
                <c:pt idx="46">
                  <c:v>0.95161290322580649</c:v>
                </c:pt>
                <c:pt idx="47">
                  <c:v>0.95322580645161281</c:v>
                </c:pt>
                <c:pt idx="48">
                  <c:v>0.96129032258064506</c:v>
                </c:pt>
                <c:pt idx="49">
                  <c:v>0.96451612903225803</c:v>
                </c:pt>
                <c:pt idx="50">
                  <c:v>0.97096774193548374</c:v>
                </c:pt>
                <c:pt idx="51">
                  <c:v>0.9741935483870966</c:v>
                </c:pt>
                <c:pt idx="52">
                  <c:v>0.97741935483870956</c:v>
                </c:pt>
                <c:pt idx="53">
                  <c:v>0.98225806451612885</c:v>
                </c:pt>
                <c:pt idx="54">
                  <c:v>0.9838709677419355</c:v>
                </c:pt>
                <c:pt idx="55">
                  <c:v>0.98548387096774182</c:v>
                </c:pt>
                <c:pt idx="56">
                  <c:v>0.98870967741935478</c:v>
                </c:pt>
                <c:pt idx="57">
                  <c:v>0.98709677419354824</c:v>
                </c:pt>
                <c:pt idx="58">
                  <c:v>0.9903225806451611</c:v>
                </c:pt>
                <c:pt idx="59">
                  <c:v>0.98870967741935478</c:v>
                </c:pt>
                <c:pt idx="60">
                  <c:v>0.9903225806451611</c:v>
                </c:pt>
                <c:pt idx="61">
                  <c:v>0.99193548387096775</c:v>
                </c:pt>
                <c:pt idx="62">
                  <c:v>0.99193548387096775</c:v>
                </c:pt>
                <c:pt idx="63">
                  <c:v>0.99193548387096775</c:v>
                </c:pt>
                <c:pt idx="64">
                  <c:v>0.99193548387096775</c:v>
                </c:pt>
                <c:pt idx="65">
                  <c:v>0.99193548387096775</c:v>
                </c:pt>
                <c:pt idx="66">
                  <c:v>0.99354838709677407</c:v>
                </c:pt>
                <c:pt idx="67">
                  <c:v>0.99354838709677407</c:v>
                </c:pt>
                <c:pt idx="68">
                  <c:v>0.99354838709677407</c:v>
                </c:pt>
                <c:pt idx="69">
                  <c:v>0.99516129032258049</c:v>
                </c:pt>
                <c:pt idx="70">
                  <c:v>0.99516129032258049</c:v>
                </c:pt>
                <c:pt idx="71">
                  <c:v>0.99516129032258049</c:v>
                </c:pt>
                <c:pt idx="72">
                  <c:v>0.99516129032258049</c:v>
                </c:pt>
                <c:pt idx="73">
                  <c:v>0.99677419354838703</c:v>
                </c:pt>
                <c:pt idx="74">
                  <c:v>0.99677419354838703</c:v>
                </c:pt>
                <c:pt idx="75">
                  <c:v>0.99677419354838703</c:v>
                </c:pt>
                <c:pt idx="76">
                  <c:v>0.99677419354838703</c:v>
                </c:pt>
                <c:pt idx="77">
                  <c:v>0.99838709677419346</c:v>
                </c:pt>
                <c:pt idx="78">
                  <c:v>0.99838709677419346</c:v>
                </c:pt>
                <c:pt idx="79">
                  <c:v>0.99838709677419346</c:v>
                </c:pt>
                <c:pt idx="80">
                  <c:v>0.99838709677419346</c:v>
                </c:pt>
                <c:pt idx="81">
                  <c:v>0.99838709677419346</c:v>
                </c:pt>
                <c:pt idx="82">
                  <c:v>0.99838709677419346</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pt idx="101">
                  <c:v>1</c:v>
                </c:pt>
                <c:pt idx="102">
                  <c:v>1</c:v>
                </c:pt>
                <c:pt idx="103">
                  <c:v>1</c:v>
                </c:pt>
                <c:pt idx="104">
                  <c:v>1</c:v>
                </c:pt>
                <c:pt idx="105">
                  <c:v>1</c:v>
                </c:pt>
                <c:pt idx="106">
                  <c:v>1</c:v>
                </c:pt>
                <c:pt idx="107">
                  <c:v>1</c:v>
                </c:pt>
                <c:pt idx="108">
                  <c:v>1</c:v>
                </c:pt>
                <c:pt idx="109">
                  <c:v>1</c:v>
                </c:pt>
                <c:pt idx="110">
                  <c:v>1</c:v>
                </c:pt>
                <c:pt idx="111">
                  <c:v>1</c:v>
                </c:pt>
                <c:pt idx="112">
                  <c:v>1</c:v>
                </c:pt>
                <c:pt idx="113">
                  <c:v>1</c:v>
                </c:pt>
                <c:pt idx="114">
                  <c:v>1</c:v>
                </c:pt>
                <c:pt idx="115">
                  <c:v>1</c:v>
                </c:pt>
                <c:pt idx="116">
                  <c:v>1</c:v>
                </c:pt>
                <c:pt idx="117">
                  <c:v>1</c:v>
                </c:pt>
                <c:pt idx="118">
                  <c:v>1</c:v>
                </c:pt>
                <c:pt idx="119">
                  <c:v>1</c:v>
                </c:pt>
                <c:pt idx="120">
                  <c:v>1</c:v>
                </c:pt>
                <c:pt idx="121">
                  <c:v>1</c:v>
                </c:pt>
              </c:numCache>
            </c:numRef>
          </c:yVal>
          <c:smooth val="1"/>
          <c:extLst>
            <c:ext xmlns:c16="http://schemas.microsoft.com/office/drawing/2014/chart" uri="{C3380CC4-5D6E-409C-BE32-E72D297353CC}">
              <c16:uniqueId val="{00000000-6A9D-4228-B273-82A62D5B84B9}"/>
            </c:ext>
          </c:extLst>
        </c:ser>
        <c:ser>
          <c:idx val="1"/>
          <c:order val="1"/>
          <c:tx>
            <c:strRef>
              <c:f>'10L PEG 75 cP'!$A$1</c:f>
              <c:strCache>
                <c:ptCount val="1"/>
                <c:pt idx="0">
                  <c:v>10 L</c:v>
                </c:pt>
              </c:strCache>
            </c:strRef>
          </c:tx>
          <c:spPr>
            <a:ln w="19050" cap="rnd" cmpd="sng" algn="ctr">
              <a:solidFill>
                <a:srgbClr val="E6007D"/>
              </a:solidFill>
              <a:prstDash val="solid"/>
              <a:round/>
            </a:ln>
            <a:effectLst/>
          </c:spPr>
          <c:marker>
            <c:symbol val="none"/>
          </c:marker>
          <c:xVal>
            <c:numRef>
              <c:f>'10L PEG 75 cP'!$M$2:$M$182</c:f>
              <c:numCache>
                <c:formatCode>h:mm:ss</c:formatCode>
                <c:ptCount val="181"/>
                <c:pt idx="0">
                  <c:v>0</c:v>
                </c:pt>
                <c:pt idx="1">
                  <c:v>1.1574074074038876E-5</c:v>
                </c:pt>
                <c:pt idx="2">
                  <c:v>2.3148148148077752E-5</c:v>
                </c:pt>
                <c:pt idx="3">
                  <c:v>3.472222222222765E-5</c:v>
                </c:pt>
                <c:pt idx="4">
                  <c:v>4.6296296296266526E-5</c:v>
                </c:pt>
                <c:pt idx="5">
                  <c:v>5.7870370370416424E-5</c:v>
                </c:pt>
                <c:pt idx="6">
                  <c:v>6.94444444444553E-5</c:v>
                </c:pt>
                <c:pt idx="7">
                  <c:v>8.1018518518494176E-5</c:v>
                </c:pt>
                <c:pt idx="8">
                  <c:v>9.2592592592533052E-5</c:v>
                </c:pt>
                <c:pt idx="9">
                  <c:v>1.0416666666668295E-4</c:v>
                </c:pt>
                <c:pt idx="10">
                  <c:v>1.1574074074072183E-4</c:v>
                </c:pt>
                <c:pt idx="11">
                  <c:v>1.2731481481487172E-4</c:v>
                </c:pt>
                <c:pt idx="12">
                  <c:v>1.388888888889106E-4</c:v>
                </c:pt>
                <c:pt idx="13">
                  <c:v>1.5046296296294948E-4</c:v>
                </c:pt>
                <c:pt idx="14">
                  <c:v>1.6203703703698835E-4</c:v>
                </c:pt>
                <c:pt idx="15">
                  <c:v>1.7361111111113825E-4</c:v>
                </c:pt>
                <c:pt idx="16">
                  <c:v>1.8518518518517713E-4</c:v>
                </c:pt>
                <c:pt idx="17">
                  <c:v>1.9675925925932702E-4</c:v>
                </c:pt>
                <c:pt idx="18">
                  <c:v>2.083333333333659E-4</c:v>
                </c:pt>
                <c:pt idx="19">
                  <c:v>2.1990740740740478E-4</c:v>
                </c:pt>
                <c:pt idx="20">
                  <c:v>2.3148148148144365E-4</c:v>
                </c:pt>
                <c:pt idx="21">
                  <c:v>2.4305555555548253E-4</c:v>
                </c:pt>
                <c:pt idx="22">
                  <c:v>2.5462962962963243E-4</c:v>
                </c:pt>
                <c:pt idx="23">
                  <c:v>2.662037037036713E-4</c:v>
                </c:pt>
                <c:pt idx="24">
                  <c:v>2.777777777778212E-4</c:v>
                </c:pt>
                <c:pt idx="25">
                  <c:v>2.8935185185186008E-4</c:v>
                </c:pt>
                <c:pt idx="26">
                  <c:v>3.0092592592589895E-4</c:v>
                </c:pt>
                <c:pt idx="27">
                  <c:v>3.1249999999993783E-4</c:v>
                </c:pt>
                <c:pt idx="28">
                  <c:v>3.2407407407408773E-4</c:v>
                </c:pt>
                <c:pt idx="29">
                  <c:v>3.356481481481266E-4</c:v>
                </c:pt>
                <c:pt idx="30">
                  <c:v>3.472222222222765E-4</c:v>
                </c:pt>
                <c:pt idx="31">
                  <c:v>3.5879629629631538E-4</c:v>
                </c:pt>
                <c:pt idx="32">
                  <c:v>3.7037037037035425E-4</c:v>
                </c:pt>
                <c:pt idx="33">
                  <c:v>3.8194444444439313E-4</c:v>
                </c:pt>
                <c:pt idx="34">
                  <c:v>3.9351851851854303E-4</c:v>
                </c:pt>
                <c:pt idx="35">
                  <c:v>4.050925925925819E-4</c:v>
                </c:pt>
                <c:pt idx="36">
                  <c:v>4.166666666667318E-4</c:v>
                </c:pt>
                <c:pt idx="37">
                  <c:v>4.2824074074077068E-4</c:v>
                </c:pt>
                <c:pt idx="38">
                  <c:v>4.3981481481480955E-4</c:v>
                </c:pt>
                <c:pt idx="39">
                  <c:v>4.5138888888884843E-4</c:v>
                </c:pt>
                <c:pt idx="40">
                  <c:v>4.629629629628873E-4</c:v>
                </c:pt>
                <c:pt idx="41">
                  <c:v>4.745370370370372E-4</c:v>
                </c:pt>
                <c:pt idx="42">
                  <c:v>4.8611111111107608E-4</c:v>
                </c:pt>
                <c:pt idx="43">
                  <c:v>4.9768518518522598E-4</c:v>
                </c:pt>
                <c:pt idx="44">
                  <c:v>5.0925925925926485E-4</c:v>
                </c:pt>
                <c:pt idx="45">
                  <c:v>5.2083333333330373E-4</c:v>
                </c:pt>
                <c:pt idx="46">
                  <c:v>5.324074074073426E-4</c:v>
                </c:pt>
                <c:pt idx="47">
                  <c:v>5.439814814814925E-4</c:v>
                </c:pt>
                <c:pt idx="48">
                  <c:v>5.5555555555553138E-4</c:v>
                </c:pt>
                <c:pt idx="49">
                  <c:v>5.6712962962968128E-4</c:v>
                </c:pt>
                <c:pt idx="50">
                  <c:v>5.7870370370372015E-4</c:v>
                </c:pt>
                <c:pt idx="51">
                  <c:v>5.9027777777775903E-4</c:v>
                </c:pt>
                <c:pt idx="52">
                  <c:v>6.018518518517979E-4</c:v>
                </c:pt>
                <c:pt idx="53">
                  <c:v>6.134259259259478E-4</c:v>
                </c:pt>
                <c:pt idx="54">
                  <c:v>6.2499999999998668E-4</c:v>
                </c:pt>
                <c:pt idx="55">
                  <c:v>6.3657407407413658E-4</c:v>
                </c:pt>
                <c:pt idx="56">
                  <c:v>6.4814814814817545E-4</c:v>
                </c:pt>
                <c:pt idx="57">
                  <c:v>6.5972222222221433E-4</c:v>
                </c:pt>
                <c:pt idx="58">
                  <c:v>6.712962962962532E-4</c:v>
                </c:pt>
                <c:pt idx="59">
                  <c:v>6.8287037037029208E-4</c:v>
                </c:pt>
                <c:pt idx="60">
                  <c:v>6.9444444444444198E-4</c:v>
                </c:pt>
                <c:pt idx="61">
                  <c:v>7.0601851851848085E-4</c:v>
                </c:pt>
                <c:pt idx="62">
                  <c:v>7.1759259259263075E-4</c:v>
                </c:pt>
                <c:pt idx="63">
                  <c:v>7.2916666666666963E-4</c:v>
                </c:pt>
                <c:pt idx="64">
                  <c:v>7.407407407407085E-4</c:v>
                </c:pt>
                <c:pt idx="65">
                  <c:v>7.5231481481474738E-4</c:v>
                </c:pt>
                <c:pt idx="66">
                  <c:v>7.6388888888889728E-4</c:v>
                </c:pt>
                <c:pt idx="67">
                  <c:v>7.7546296296293615E-4</c:v>
                </c:pt>
                <c:pt idx="68">
                  <c:v>7.8703703703708605E-4</c:v>
                </c:pt>
                <c:pt idx="69">
                  <c:v>7.9861111111112493E-4</c:v>
                </c:pt>
                <c:pt idx="70">
                  <c:v>8.101851851851638E-4</c:v>
                </c:pt>
                <c:pt idx="71">
                  <c:v>8.2175925925920268E-4</c:v>
                </c:pt>
                <c:pt idx="72">
                  <c:v>8.3333333333335258E-4</c:v>
                </c:pt>
                <c:pt idx="73">
                  <c:v>8.4490740740739145E-4</c:v>
                </c:pt>
                <c:pt idx="74">
                  <c:v>8.5648148148154135E-4</c:v>
                </c:pt>
                <c:pt idx="75">
                  <c:v>8.6805555555558023E-4</c:v>
                </c:pt>
                <c:pt idx="76">
                  <c:v>8.796296296296191E-4</c:v>
                </c:pt>
                <c:pt idx="77">
                  <c:v>8.9120370370365798E-4</c:v>
                </c:pt>
                <c:pt idx="78">
                  <c:v>9.0277777777780788E-4</c:v>
                </c:pt>
                <c:pt idx="79">
                  <c:v>9.1435185185184675E-4</c:v>
                </c:pt>
                <c:pt idx="80">
                  <c:v>9.2592592592588563E-4</c:v>
                </c:pt>
                <c:pt idx="81">
                  <c:v>9.3750000000003553E-4</c:v>
                </c:pt>
                <c:pt idx="82">
                  <c:v>9.490740740740744E-4</c:v>
                </c:pt>
                <c:pt idx="83">
                  <c:v>9.6064814814811328E-4</c:v>
                </c:pt>
                <c:pt idx="84">
                  <c:v>9.7222222222215215E-4</c:v>
                </c:pt>
                <c:pt idx="85">
                  <c:v>9.8379629629630205E-4</c:v>
                </c:pt>
                <c:pt idx="86">
                  <c:v>9.9537037037034093E-4</c:v>
                </c:pt>
                <c:pt idx="87">
                  <c:v>1.0069444444444908E-3</c:v>
                </c:pt>
                <c:pt idx="88">
                  <c:v>1.0185185185185297E-3</c:v>
                </c:pt>
                <c:pt idx="89">
                  <c:v>1.0300925925925686E-3</c:v>
                </c:pt>
                <c:pt idx="90">
                  <c:v>1.0416666666666075E-3</c:v>
                </c:pt>
                <c:pt idx="91">
                  <c:v>1.0532407407407574E-3</c:v>
                </c:pt>
                <c:pt idx="92">
                  <c:v>1.0648148148147962E-3</c:v>
                </c:pt>
                <c:pt idx="93">
                  <c:v>1.0763888888889461E-3</c:v>
                </c:pt>
                <c:pt idx="94">
                  <c:v>1.087962962962985E-3</c:v>
                </c:pt>
                <c:pt idx="95">
                  <c:v>1.0995370370370239E-3</c:v>
                </c:pt>
                <c:pt idx="96">
                  <c:v>1.1111111111110628E-3</c:v>
                </c:pt>
                <c:pt idx="97">
                  <c:v>1.1226851851852127E-3</c:v>
                </c:pt>
                <c:pt idx="98">
                  <c:v>1.1342592592592515E-3</c:v>
                </c:pt>
                <c:pt idx="99">
                  <c:v>1.1458333333334014E-3</c:v>
                </c:pt>
                <c:pt idx="100">
                  <c:v>1.1574074074074403E-3</c:v>
                </c:pt>
                <c:pt idx="101">
                  <c:v>1.1689814814814792E-3</c:v>
                </c:pt>
                <c:pt idx="102">
                  <c:v>1.1805555555555181E-3</c:v>
                </c:pt>
                <c:pt idx="103">
                  <c:v>1.1921296296295569E-3</c:v>
                </c:pt>
                <c:pt idx="104">
                  <c:v>1.2037037037037068E-3</c:v>
                </c:pt>
                <c:pt idx="105">
                  <c:v>1.2152777777777457E-3</c:v>
                </c:pt>
                <c:pt idx="106">
                  <c:v>1.2268518518518956E-3</c:v>
                </c:pt>
                <c:pt idx="107">
                  <c:v>1.2384259259259345E-3</c:v>
                </c:pt>
                <c:pt idx="108">
                  <c:v>1.2499999999999734E-3</c:v>
                </c:pt>
                <c:pt idx="109">
                  <c:v>1.2615740740740122E-3</c:v>
                </c:pt>
                <c:pt idx="110">
                  <c:v>1.2731481481481621E-3</c:v>
                </c:pt>
                <c:pt idx="111">
                  <c:v>1.284722222222201E-3</c:v>
                </c:pt>
                <c:pt idx="112">
                  <c:v>1.2962962962963509E-3</c:v>
                </c:pt>
                <c:pt idx="113">
                  <c:v>1.3078703703703898E-3</c:v>
                </c:pt>
                <c:pt idx="114">
                  <c:v>1.3194444444444287E-3</c:v>
                </c:pt>
                <c:pt idx="115">
                  <c:v>1.3310185185184675E-3</c:v>
                </c:pt>
                <c:pt idx="116">
                  <c:v>1.3425925925926174E-3</c:v>
                </c:pt>
                <c:pt idx="117">
                  <c:v>1.3541666666666563E-3</c:v>
                </c:pt>
                <c:pt idx="118">
                  <c:v>1.3657407407408062E-3</c:v>
                </c:pt>
                <c:pt idx="119">
                  <c:v>1.3773148148148451E-3</c:v>
                </c:pt>
                <c:pt idx="120">
                  <c:v>1.388888888888884E-3</c:v>
                </c:pt>
                <c:pt idx="121">
                  <c:v>1.4004629629629228E-3</c:v>
                </c:pt>
                <c:pt idx="122">
                  <c:v>1.4120370370369617E-3</c:v>
                </c:pt>
                <c:pt idx="123">
                  <c:v>1.4236111111111116E-3</c:v>
                </c:pt>
                <c:pt idx="124">
                  <c:v>1.4351851851851505E-3</c:v>
                </c:pt>
                <c:pt idx="125">
                  <c:v>1.4467592592593004E-3</c:v>
                </c:pt>
                <c:pt idx="126">
                  <c:v>1.4583333333333393E-3</c:v>
                </c:pt>
                <c:pt idx="127">
                  <c:v>1.4699074074073781E-3</c:v>
                </c:pt>
                <c:pt idx="128">
                  <c:v>1.481481481481417E-3</c:v>
                </c:pt>
                <c:pt idx="129">
                  <c:v>1.4930555555555669E-3</c:v>
                </c:pt>
                <c:pt idx="130">
                  <c:v>1.5046296296296058E-3</c:v>
                </c:pt>
                <c:pt idx="131">
                  <c:v>1.5162037037037557E-3</c:v>
                </c:pt>
                <c:pt idx="132">
                  <c:v>1.5277777777777946E-3</c:v>
                </c:pt>
                <c:pt idx="133">
                  <c:v>1.5393518518518334E-3</c:v>
                </c:pt>
                <c:pt idx="134">
                  <c:v>1.5509259259258723E-3</c:v>
                </c:pt>
                <c:pt idx="135">
                  <c:v>1.5625000000000222E-3</c:v>
                </c:pt>
                <c:pt idx="136">
                  <c:v>1.5740740740740611E-3</c:v>
                </c:pt>
                <c:pt idx="137">
                  <c:v>1.585648148148211E-3</c:v>
                </c:pt>
                <c:pt idx="138">
                  <c:v>1.5972222222222499E-3</c:v>
                </c:pt>
                <c:pt idx="139">
                  <c:v>1.6087962962962887E-3</c:v>
                </c:pt>
                <c:pt idx="140">
                  <c:v>1.6203703703703276E-3</c:v>
                </c:pt>
                <c:pt idx="141">
                  <c:v>1.6319444444443665E-3</c:v>
                </c:pt>
                <c:pt idx="142">
                  <c:v>1.6435185185185164E-3</c:v>
                </c:pt>
                <c:pt idx="143">
                  <c:v>1.6550925925925553E-3</c:v>
                </c:pt>
                <c:pt idx="144">
                  <c:v>1.6666666666667052E-3</c:v>
                </c:pt>
                <c:pt idx="145">
                  <c:v>1.678240740740744E-3</c:v>
                </c:pt>
                <c:pt idx="146">
                  <c:v>1.6898148148147829E-3</c:v>
                </c:pt>
                <c:pt idx="147">
                  <c:v>1.7013888888888218E-3</c:v>
                </c:pt>
                <c:pt idx="148">
                  <c:v>1.7129629629629717E-3</c:v>
                </c:pt>
                <c:pt idx="149">
                  <c:v>1.7245370370370106E-3</c:v>
                </c:pt>
                <c:pt idx="150">
                  <c:v>1.7361111111111605E-3</c:v>
                </c:pt>
                <c:pt idx="151">
                  <c:v>1.7476851851851993E-3</c:v>
                </c:pt>
                <c:pt idx="152">
                  <c:v>1.7592592592592382E-3</c:v>
                </c:pt>
                <c:pt idx="153">
                  <c:v>1.7708333333332771E-3</c:v>
                </c:pt>
                <c:pt idx="154">
                  <c:v>1.782407407407427E-3</c:v>
                </c:pt>
                <c:pt idx="155">
                  <c:v>1.7939814814814659E-3</c:v>
                </c:pt>
                <c:pt idx="156">
                  <c:v>1.8055555555556158E-3</c:v>
                </c:pt>
                <c:pt idx="157">
                  <c:v>1.8171296296296546E-3</c:v>
                </c:pt>
                <c:pt idx="158">
                  <c:v>1.8287037037036935E-3</c:v>
                </c:pt>
                <c:pt idx="159">
                  <c:v>1.8402777777777324E-3</c:v>
                </c:pt>
                <c:pt idx="160">
                  <c:v>1.8518518518518823E-3</c:v>
                </c:pt>
                <c:pt idx="161">
                  <c:v>1.8634259259259212E-3</c:v>
                </c:pt>
                <c:pt idx="162">
                  <c:v>1.87499999999996E-3</c:v>
                </c:pt>
                <c:pt idx="163">
                  <c:v>1.8865740740741099E-3</c:v>
                </c:pt>
                <c:pt idx="164">
                  <c:v>1.8981481481481488E-3</c:v>
                </c:pt>
                <c:pt idx="165">
                  <c:v>1.9097222222221877E-3</c:v>
                </c:pt>
                <c:pt idx="166">
                  <c:v>1.9212962962962266E-3</c:v>
                </c:pt>
                <c:pt idx="167">
                  <c:v>1.9328703703703765E-3</c:v>
                </c:pt>
                <c:pt idx="168">
                  <c:v>1.9444444444444153E-3</c:v>
                </c:pt>
                <c:pt idx="169">
                  <c:v>1.9560185185185652E-3</c:v>
                </c:pt>
                <c:pt idx="170">
                  <c:v>1.9675925925926041E-3</c:v>
                </c:pt>
                <c:pt idx="171">
                  <c:v>1.979166666666643E-3</c:v>
                </c:pt>
                <c:pt idx="172">
                  <c:v>1.9907407407406819E-3</c:v>
                </c:pt>
                <c:pt idx="173">
                  <c:v>2.0023148148148318E-3</c:v>
                </c:pt>
                <c:pt idx="174">
                  <c:v>2.0138888888888706E-3</c:v>
                </c:pt>
                <c:pt idx="175">
                  <c:v>2.0254629629630205E-3</c:v>
                </c:pt>
                <c:pt idx="176">
                  <c:v>2.0370370370370594E-3</c:v>
                </c:pt>
                <c:pt idx="177">
                  <c:v>2.0486111111110983E-3</c:v>
                </c:pt>
                <c:pt idx="178">
                  <c:v>2.0601851851851372E-3</c:v>
                </c:pt>
                <c:pt idx="179">
                  <c:v>2.0717592592592871E-3</c:v>
                </c:pt>
                <c:pt idx="180">
                  <c:v>2.0833333333333259E-3</c:v>
                </c:pt>
              </c:numCache>
            </c:numRef>
          </c:xVal>
          <c:yVal>
            <c:numRef>
              <c:f>'10L PEG 75 cP'!$N$2:$N$123</c:f>
              <c:numCache>
                <c:formatCode>0%</c:formatCode>
                <c:ptCount val="122"/>
                <c:pt idx="0">
                  <c:v>0</c:v>
                </c:pt>
                <c:pt idx="1">
                  <c:v>0</c:v>
                </c:pt>
                <c:pt idx="2">
                  <c:v>0</c:v>
                </c:pt>
                <c:pt idx="3">
                  <c:v>0</c:v>
                </c:pt>
                <c:pt idx="4">
                  <c:v>0</c:v>
                </c:pt>
                <c:pt idx="5">
                  <c:v>0</c:v>
                </c:pt>
                <c:pt idx="6">
                  <c:v>0</c:v>
                </c:pt>
                <c:pt idx="7">
                  <c:v>0</c:v>
                </c:pt>
                <c:pt idx="8">
                  <c:v>0</c:v>
                </c:pt>
                <c:pt idx="9">
                  <c:v>0</c:v>
                </c:pt>
                <c:pt idx="10">
                  <c:v>0.49925484351713867</c:v>
                </c:pt>
                <c:pt idx="11">
                  <c:v>0.49925484351713867</c:v>
                </c:pt>
                <c:pt idx="12">
                  <c:v>0.49925484351713867</c:v>
                </c:pt>
                <c:pt idx="13">
                  <c:v>0.49925484351713867</c:v>
                </c:pt>
                <c:pt idx="14">
                  <c:v>0.71087928464977657</c:v>
                </c:pt>
                <c:pt idx="15">
                  <c:v>0.71087928464977657</c:v>
                </c:pt>
                <c:pt idx="16">
                  <c:v>0.71087928464977657</c:v>
                </c:pt>
                <c:pt idx="17">
                  <c:v>0.71087928464977657</c:v>
                </c:pt>
                <c:pt idx="18">
                  <c:v>0.71087928464977657</c:v>
                </c:pt>
                <c:pt idx="19">
                  <c:v>0.71087928464977657</c:v>
                </c:pt>
                <c:pt idx="20">
                  <c:v>0.86289120715350243</c:v>
                </c:pt>
                <c:pt idx="21">
                  <c:v>0.86736214605067075</c:v>
                </c:pt>
                <c:pt idx="22">
                  <c:v>0.86736214605067075</c:v>
                </c:pt>
                <c:pt idx="23">
                  <c:v>0.90611028315946351</c:v>
                </c:pt>
                <c:pt idx="24">
                  <c:v>0.90611028315946351</c:v>
                </c:pt>
                <c:pt idx="25">
                  <c:v>0.90611028315946351</c:v>
                </c:pt>
                <c:pt idx="26">
                  <c:v>0.90611028315946351</c:v>
                </c:pt>
                <c:pt idx="27">
                  <c:v>0.90611028315946351</c:v>
                </c:pt>
                <c:pt idx="28">
                  <c:v>0.93889716840536519</c:v>
                </c:pt>
                <c:pt idx="29">
                  <c:v>0.93889716840536519</c:v>
                </c:pt>
                <c:pt idx="30">
                  <c:v>0.93889716840536519</c:v>
                </c:pt>
                <c:pt idx="31">
                  <c:v>0.93889716840536519</c:v>
                </c:pt>
                <c:pt idx="32">
                  <c:v>0.93889716840536519</c:v>
                </c:pt>
                <c:pt idx="33">
                  <c:v>0.95976154992548457</c:v>
                </c:pt>
                <c:pt idx="34">
                  <c:v>0.95976154992548457</c:v>
                </c:pt>
                <c:pt idx="35">
                  <c:v>0.96125186289120723</c:v>
                </c:pt>
                <c:pt idx="36">
                  <c:v>0.96125186289120723</c:v>
                </c:pt>
                <c:pt idx="37">
                  <c:v>0.96721311475409855</c:v>
                </c:pt>
                <c:pt idx="38">
                  <c:v>0.96870342771982121</c:v>
                </c:pt>
                <c:pt idx="39">
                  <c:v>0.97317436661698964</c:v>
                </c:pt>
                <c:pt idx="40">
                  <c:v>0.9761549925484353</c:v>
                </c:pt>
                <c:pt idx="41">
                  <c:v>0.97913561847988095</c:v>
                </c:pt>
                <c:pt idx="42">
                  <c:v>0.98062593144560362</c:v>
                </c:pt>
                <c:pt idx="43">
                  <c:v>0.98062593144560362</c:v>
                </c:pt>
                <c:pt idx="44">
                  <c:v>0.98360655737704927</c:v>
                </c:pt>
                <c:pt idx="45">
                  <c:v>0.98509687034277194</c:v>
                </c:pt>
                <c:pt idx="46">
                  <c:v>0.98658718330849493</c:v>
                </c:pt>
                <c:pt idx="47">
                  <c:v>0.98658718330849493</c:v>
                </c:pt>
                <c:pt idx="48">
                  <c:v>0.98807749627421759</c:v>
                </c:pt>
                <c:pt idx="49">
                  <c:v>0.98807749627421759</c:v>
                </c:pt>
                <c:pt idx="50">
                  <c:v>0.98956780923994059</c:v>
                </c:pt>
                <c:pt idx="51">
                  <c:v>0.98956780923994059</c:v>
                </c:pt>
                <c:pt idx="52">
                  <c:v>0.98956780923994059</c:v>
                </c:pt>
                <c:pt idx="53">
                  <c:v>0.99105812220566325</c:v>
                </c:pt>
                <c:pt idx="54">
                  <c:v>0.99105812220566325</c:v>
                </c:pt>
                <c:pt idx="55">
                  <c:v>0.99105812220566325</c:v>
                </c:pt>
                <c:pt idx="56">
                  <c:v>0.99105812220566325</c:v>
                </c:pt>
                <c:pt idx="57">
                  <c:v>0.99105812220566325</c:v>
                </c:pt>
                <c:pt idx="58">
                  <c:v>0.99105812220566325</c:v>
                </c:pt>
                <c:pt idx="59">
                  <c:v>0.99105812220566325</c:v>
                </c:pt>
                <c:pt idx="60">
                  <c:v>0.99105812220566325</c:v>
                </c:pt>
                <c:pt idx="61">
                  <c:v>0.99105812220566325</c:v>
                </c:pt>
                <c:pt idx="62">
                  <c:v>0.98956780923994059</c:v>
                </c:pt>
                <c:pt idx="63">
                  <c:v>0.98956780923994059</c:v>
                </c:pt>
                <c:pt idx="64">
                  <c:v>0.98956780923994059</c:v>
                </c:pt>
                <c:pt idx="65">
                  <c:v>0.98956780923994059</c:v>
                </c:pt>
                <c:pt idx="66">
                  <c:v>0.98956780923994059</c:v>
                </c:pt>
                <c:pt idx="67">
                  <c:v>0.98956780923994059</c:v>
                </c:pt>
                <c:pt idx="68">
                  <c:v>0.98956780923994059</c:v>
                </c:pt>
                <c:pt idx="69">
                  <c:v>0.98956780923994059</c:v>
                </c:pt>
                <c:pt idx="70">
                  <c:v>0.98807749627421759</c:v>
                </c:pt>
                <c:pt idx="71">
                  <c:v>0.99254843517138602</c:v>
                </c:pt>
                <c:pt idx="72">
                  <c:v>0.99254843517138602</c:v>
                </c:pt>
                <c:pt idx="73">
                  <c:v>0.99254843517138602</c:v>
                </c:pt>
                <c:pt idx="74">
                  <c:v>0.99403874813710891</c:v>
                </c:pt>
                <c:pt idx="75">
                  <c:v>0.99403874813710891</c:v>
                </c:pt>
                <c:pt idx="76">
                  <c:v>1</c:v>
                </c:pt>
                <c:pt idx="77">
                  <c:v>1</c:v>
                </c:pt>
                <c:pt idx="78">
                  <c:v>1.0014903129657229</c:v>
                </c:pt>
                <c:pt idx="79">
                  <c:v>1.0029806259314455</c:v>
                </c:pt>
                <c:pt idx="80">
                  <c:v>1.0029806259314455</c:v>
                </c:pt>
                <c:pt idx="81">
                  <c:v>1.0059612518628913</c:v>
                </c:pt>
                <c:pt idx="82">
                  <c:v>1.007451564828614</c:v>
                </c:pt>
                <c:pt idx="83">
                  <c:v>1.007451564828614</c:v>
                </c:pt>
                <c:pt idx="84">
                  <c:v>1.007451564828614</c:v>
                </c:pt>
                <c:pt idx="85">
                  <c:v>1.007451564828614</c:v>
                </c:pt>
                <c:pt idx="86">
                  <c:v>1.007451564828614</c:v>
                </c:pt>
                <c:pt idx="87">
                  <c:v>1.007451564828614</c:v>
                </c:pt>
                <c:pt idx="88">
                  <c:v>1.007451564828614</c:v>
                </c:pt>
                <c:pt idx="89">
                  <c:v>1.007451564828614</c:v>
                </c:pt>
                <c:pt idx="90">
                  <c:v>1.0044709388971687</c:v>
                </c:pt>
                <c:pt idx="91">
                  <c:v>1.0044709388971687</c:v>
                </c:pt>
                <c:pt idx="92">
                  <c:v>1.0044709388971687</c:v>
                </c:pt>
                <c:pt idx="93">
                  <c:v>1.0044709388971687</c:v>
                </c:pt>
                <c:pt idx="94">
                  <c:v>1.0044709388971687</c:v>
                </c:pt>
                <c:pt idx="95">
                  <c:v>1.0029806259314455</c:v>
                </c:pt>
                <c:pt idx="96">
                  <c:v>1.0029806259314455</c:v>
                </c:pt>
                <c:pt idx="97">
                  <c:v>1.0014903129657229</c:v>
                </c:pt>
                <c:pt idx="98">
                  <c:v>1.0014903129657229</c:v>
                </c:pt>
                <c:pt idx="99">
                  <c:v>1.0014903129657229</c:v>
                </c:pt>
                <c:pt idx="100">
                  <c:v>1.0014903129657229</c:v>
                </c:pt>
                <c:pt idx="101">
                  <c:v>1</c:v>
                </c:pt>
                <c:pt idx="102">
                  <c:v>1</c:v>
                </c:pt>
                <c:pt idx="103">
                  <c:v>1</c:v>
                </c:pt>
                <c:pt idx="104">
                  <c:v>1</c:v>
                </c:pt>
                <c:pt idx="105">
                  <c:v>1</c:v>
                </c:pt>
                <c:pt idx="106">
                  <c:v>1</c:v>
                </c:pt>
                <c:pt idx="107">
                  <c:v>1</c:v>
                </c:pt>
                <c:pt idx="108">
                  <c:v>1</c:v>
                </c:pt>
                <c:pt idx="109">
                  <c:v>1</c:v>
                </c:pt>
                <c:pt idx="110">
                  <c:v>1</c:v>
                </c:pt>
                <c:pt idx="111">
                  <c:v>1</c:v>
                </c:pt>
                <c:pt idx="112">
                  <c:v>1</c:v>
                </c:pt>
                <c:pt idx="113">
                  <c:v>1</c:v>
                </c:pt>
                <c:pt idx="114">
                  <c:v>1</c:v>
                </c:pt>
                <c:pt idx="115">
                  <c:v>1</c:v>
                </c:pt>
                <c:pt idx="116">
                  <c:v>1</c:v>
                </c:pt>
                <c:pt idx="117">
                  <c:v>1</c:v>
                </c:pt>
                <c:pt idx="118">
                  <c:v>1</c:v>
                </c:pt>
                <c:pt idx="119">
                  <c:v>1</c:v>
                </c:pt>
                <c:pt idx="120">
                  <c:v>1</c:v>
                </c:pt>
                <c:pt idx="121">
                  <c:v>1</c:v>
                </c:pt>
              </c:numCache>
            </c:numRef>
          </c:yVal>
          <c:smooth val="1"/>
          <c:extLst>
            <c:ext xmlns:c16="http://schemas.microsoft.com/office/drawing/2014/chart" uri="{C3380CC4-5D6E-409C-BE32-E72D297353CC}">
              <c16:uniqueId val="{00000001-6A9D-4228-B273-82A62D5B84B9}"/>
            </c:ext>
          </c:extLst>
        </c:ser>
        <c:ser>
          <c:idx val="2"/>
          <c:order val="2"/>
          <c:tx>
            <c:strRef>
              <c:f>'20L PEG 75 cP'!$A$1</c:f>
              <c:strCache>
                <c:ptCount val="1"/>
                <c:pt idx="0">
                  <c:v>20 L</c:v>
                </c:pt>
              </c:strCache>
            </c:strRef>
          </c:tx>
          <c:spPr>
            <a:ln w="19050" cap="rnd" cmpd="sng" algn="ctr">
              <a:solidFill>
                <a:srgbClr val="961982"/>
              </a:solidFill>
              <a:prstDash val="solid"/>
              <a:round/>
            </a:ln>
            <a:effectLst/>
          </c:spPr>
          <c:marker>
            <c:symbol val="none"/>
          </c:marker>
          <c:xVal>
            <c:numRef>
              <c:f>'20L PEG 75 cP'!$C$2:$C$123</c:f>
              <c:numCache>
                <c:formatCode>h:mm:ss</c:formatCode>
                <c:ptCount val="122"/>
                <c:pt idx="0">
                  <c:v>0</c:v>
                </c:pt>
                <c:pt idx="1">
                  <c:v>1.1574074074038876E-5</c:v>
                </c:pt>
                <c:pt idx="2">
                  <c:v>2.3148148148077752E-5</c:v>
                </c:pt>
                <c:pt idx="3">
                  <c:v>3.4722222222172139E-5</c:v>
                </c:pt>
                <c:pt idx="4">
                  <c:v>4.6296296296211015E-5</c:v>
                </c:pt>
                <c:pt idx="5">
                  <c:v>5.7870370370305402E-5</c:v>
                </c:pt>
                <c:pt idx="6">
                  <c:v>6.9444444444344278E-5</c:v>
                </c:pt>
                <c:pt idx="7">
                  <c:v>8.1018518518494176E-5</c:v>
                </c:pt>
                <c:pt idx="8">
                  <c:v>9.2592592592533052E-5</c:v>
                </c:pt>
                <c:pt idx="9">
                  <c:v>1.0416666666662744E-4</c:v>
                </c:pt>
                <c:pt idx="10">
                  <c:v>1.1574074074066631E-4</c:v>
                </c:pt>
                <c:pt idx="11">
                  <c:v>1.273148148147607E-4</c:v>
                </c:pt>
                <c:pt idx="12">
                  <c:v>1.3888888888879958E-4</c:v>
                </c:pt>
                <c:pt idx="13">
                  <c:v>1.5046296296294948E-4</c:v>
                </c:pt>
                <c:pt idx="14">
                  <c:v>1.6203703703698835E-4</c:v>
                </c:pt>
                <c:pt idx="15">
                  <c:v>1.7361111111108274E-4</c:v>
                </c:pt>
                <c:pt idx="16">
                  <c:v>1.8518518518512161E-4</c:v>
                </c:pt>
                <c:pt idx="17">
                  <c:v>1.96759259259216E-4</c:v>
                </c:pt>
                <c:pt idx="18">
                  <c:v>2.0833333333325488E-4</c:v>
                </c:pt>
                <c:pt idx="19">
                  <c:v>2.1990740740740478E-4</c:v>
                </c:pt>
                <c:pt idx="20">
                  <c:v>2.3148148148144365E-4</c:v>
                </c:pt>
                <c:pt idx="21">
                  <c:v>2.4305555555553804E-4</c:v>
                </c:pt>
                <c:pt idx="22">
                  <c:v>2.5462962962957691E-4</c:v>
                </c:pt>
                <c:pt idx="23">
                  <c:v>2.6620370370361579E-4</c:v>
                </c:pt>
                <c:pt idx="24">
                  <c:v>2.7777777777771018E-4</c:v>
                </c:pt>
                <c:pt idx="25">
                  <c:v>2.8935185185174905E-4</c:v>
                </c:pt>
                <c:pt idx="26">
                  <c:v>3.0092592592589895E-4</c:v>
                </c:pt>
                <c:pt idx="27">
                  <c:v>3.1249999999993783E-4</c:v>
                </c:pt>
                <c:pt idx="28">
                  <c:v>3.2407407407403221E-4</c:v>
                </c:pt>
                <c:pt idx="29">
                  <c:v>3.3564814814807109E-4</c:v>
                </c:pt>
                <c:pt idx="30">
                  <c:v>3.4722222222216548E-4</c:v>
                </c:pt>
                <c:pt idx="31">
                  <c:v>3.5879629629620435E-4</c:v>
                </c:pt>
                <c:pt idx="32">
                  <c:v>3.7037037037035425E-4</c:v>
                </c:pt>
                <c:pt idx="33">
                  <c:v>3.8194444444439313E-4</c:v>
                </c:pt>
                <c:pt idx="34">
                  <c:v>3.9351851851848751E-4</c:v>
                </c:pt>
                <c:pt idx="35">
                  <c:v>4.0509259259252639E-4</c:v>
                </c:pt>
                <c:pt idx="36">
                  <c:v>4.1666666666662078E-4</c:v>
                </c:pt>
                <c:pt idx="37">
                  <c:v>4.2824074074065965E-4</c:v>
                </c:pt>
                <c:pt idx="38">
                  <c:v>4.3981481481480955E-4</c:v>
                </c:pt>
                <c:pt idx="39">
                  <c:v>4.5138888888884843E-4</c:v>
                </c:pt>
                <c:pt idx="40">
                  <c:v>4.6296296296294281E-4</c:v>
                </c:pt>
                <c:pt idx="41">
                  <c:v>4.7453703703698169E-4</c:v>
                </c:pt>
                <c:pt idx="42">
                  <c:v>4.8611111111102057E-4</c:v>
                </c:pt>
                <c:pt idx="43">
                  <c:v>4.9768518518511495E-4</c:v>
                </c:pt>
                <c:pt idx="44">
                  <c:v>5.0925925925915383E-4</c:v>
                </c:pt>
                <c:pt idx="45">
                  <c:v>5.2083333333330373E-4</c:v>
                </c:pt>
                <c:pt idx="46">
                  <c:v>5.324074074073426E-4</c:v>
                </c:pt>
                <c:pt idx="47">
                  <c:v>5.4398148148143699E-4</c:v>
                </c:pt>
                <c:pt idx="48">
                  <c:v>5.5555555555547587E-4</c:v>
                </c:pt>
                <c:pt idx="49">
                  <c:v>5.6712962962957025E-4</c:v>
                </c:pt>
                <c:pt idx="50">
                  <c:v>5.7870370370360913E-4</c:v>
                </c:pt>
                <c:pt idx="51">
                  <c:v>5.9027777777775903E-4</c:v>
                </c:pt>
                <c:pt idx="52">
                  <c:v>6.018518518517979E-4</c:v>
                </c:pt>
                <c:pt idx="53">
                  <c:v>6.1342592592589229E-4</c:v>
                </c:pt>
                <c:pt idx="54">
                  <c:v>6.2499999999993117E-4</c:v>
                </c:pt>
                <c:pt idx="55">
                  <c:v>6.3657407407402555E-4</c:v>
                </c:pt>
                <c:pt idx="56">
                  <c:v>6.4814814814806443E-4</c:v>
                </c:pt>
                <c:pt idx="57">
                  <c:v>6.5972222222221433E-4</c:v>
                </c:pt>
                <c:pt idx="58">
                  <c:v>6.712962962962532E-4</c:v>
                </c:pt>
                <c:pt idx="59">
                  <c:v>6.8287037037034759E-4</c:v>
                </c:pt>
                <c:pt idx="60">
                  <c:v>6.9444444444438647E-4</c:v>
                </c:pt>
                <c:pt idx="61">
                  <c:v>7.0601851851848085E-4</c:v>
                </c:pt>
                <c:pt idx="62">
                  <c:v>7.1759259259251973E-4</c:v>
                </c:pt>
                <c:pt idx="63">
                  <c:v>7.291666666665586E-4</c:v>
                </c:pt>
                <c:pt idx="64">
                  <c:v>7.407407407407085E-4</c:v>
                </c:pt>
                <c:pt idx="65">
                  <c:v>7.5231481481474738E-4</c:v>
                </c:pt>
                <c:pt idx="66">
                  <c:v>7.6388888888884177E-4</c:v>
                </c:pt>
                <c:pt idx="67">
                  <c:v>7.7546296296288064E-4</c:v>
                </c:pt>
                <c:pt idx="68">
                  <c:v>7.8703703703697503E-4</c:v>
                </c:pt>
                <c:pt idx="69">
                  <c:v>7.986111111110139E-4</c:v>
                </c:pt>
                <c:pt idx="70">
                  <c:v>8.101851851851638E-4</c:v>
                </c:pt>
                <c:pt idx="71">
                  <c:v>8.2175925925920268E-4</c:v>
                </c:pt>
                <c:pt idx="72">
                  <c:v>8.3333333333329707E-4</c:v>
                </c:pt>
                <c:pt idx="73">
                  <c:v>8.4490740740733594E-4</c:v>
                </c:pt>
                <c:pt idx="74">
                  <c:v>8.5648148148143033E-4</c:v>
                </c:pt>
                <c:pt idx="75">
                  <c:v>8.680555555554692E-4</c:v>
                </c:pt>
                <c:pt idx="76">
                  <c:v>8.796296296296191E-4</c:v>
                </c:pt>
                <c:pt idx="77">
                  <c:v>8.9120370370365798E-4</c:v>
                </c:pt>
                <c:pt idx="78">
                  <c:v>9.0277777777775237E-4</c:v>
                </c:pt>
                <c:pt idx="79">
                  <c:v>9.1435185185179124E-4</c:v>
                </c:pt>
                <c:pt idx="80">
                  <c:v>9.2592592592588563E-4</c:v>
                </c:pt>
                <c:pt idx="81">
                  <c:v>9.374999999999245E-4</c:v>
                </c:pt>
                <c:pt idx="82">
                  <c:v>9.490740740740744E-4</c:v>
                </c:pt>
                <c:pt idx="83">
                  <c:v>9.6064814814811328E-4</c:v>
                </c:pt>
                <c:pt idx="84">
                  <c:v>9.7222222222215215E-4</c:v>
                </c:pt>
                <c:pt idx="85">
                  <c:v>9.8379629629624654E-4</c:v>
                </c:pt>
                <c:pt idx="86">
                  <c:v>9.9537037037028542E-4</c:v>
                </c:pt>
                <c:pt idx="87">
                  <c:v>1.0069444444443798E-3</c:v>
                </c:pt>
                <c:pt idx="88">
                  <c:v>1.0185185185184187E-3</c:v>
                </c:pt>
                <c:pt idx="89">
                  <c:v>1.0300925925925686E-3</c:v>
                </c:pt>
                <c:pt idx="90">
                  <c:v>1.0416666666666075E-3</c:v>
                </c:pt>
                <c:pt idx="91">
                  <c:v>1.0532407407407018E-3</c:v>
                </c:pt>
                <c:pt idx="92">
                  <c:v>1.0648148148147407E-3</c:v>
                </c:pt>
                <c:pt idx="93">
                  <c:v>1.0763888888888351E-3</c:v>
                </c:pt>
                <c:pt idx="94">
                  <c:v>1.087962962962874E-3</c:v>
                </c:pt>
                <c:pt idx="95">
                  <c:v>1.0995370370370239E-3</c:v>
                </c:pt>
                <c:pt idx="96">
                  <c:v>1.1111111111110628E-3</c:v>
                </c:pt>
                <c:pt idx="97">
                  <c:v>1.1226851851851571E-3</c:v>
                </c:pt>
                <c:pt idx="98">
                  <c:v>1.134259259259196E-3</c:v>
                </c:pt>
                <c:pt idx="99">
                  <c:v>1.1458333333332904E-3</c:v>
                </c:pt>
                <c:pt idx="100">
                  <c:v>1.1574074074073293E-3</c:v>
                </c:pt>
                <c:pt idx="101">
                  <c:v>1.1689814814814792E-3</c:v>
                </c:pt>
                <c:pt idx="102">
                  <c:v>1.1805555555555181E-3</c:v>
                </c:pt>
                <c:pt idx="103">
                  <c:v>1.1921296296295569E-3</c:v>
                </c:pt>
                <c:pt idx="104">
                  <c:v>1.2037037037036513E-3</c:v>
                </c:pt>
                <c:pt idx="105">
                  <c:v>1.2152777777776902E-3</c:v>
                </c:pt>
                <c:pt idx="106">
                  <c:v>1.2268518518517846E-3</c:v>
                </c:pt>
                <c:pt idx="107">
                  <c:v>1.2384259259258235E-3</c:v>
                </c:pt>
                <c:pt idx="108">
                  <c:v>1.2499999999999734E-3</c:v>
                </c:pt>
                <c:pt idx="109">
                  <c:v>1.2615740740740122E-3</c:v>
                </c:pt>
                <c:pt idx="110">
                  <c:v>1.2731481481481066E-3</c:v>
                </c:pt>
                <c:pt idx="111">
                  <c:v>1.2847222222221455E-3</c:v>
                </c:pt>
                <c:pt idx="112">
                  <c:v>1.2962962962962399E-3</c:v>
                </c:pt>
                <c:pt idx="113">
                  <c:v>1.3078703703702788E-3</c:v>
                </c:pt>
                <c:pt idx="114">
                  <c:v>1.3194444444444287E-3</c:v>
                </c:pt>
                <c:pt idx="115">
                  <c:v>1.3310185185184675E-3</c:v>
                </c:pt>
                <c:pt idx="116">
                  <c:v>1.3425925925925619E-3</c:v>
                </c:pt>
                <c:pt idx="117">
                  <c:v>1.3541666666666008E-3</c:v>
                </c:pt>
                <c:pt idx="118">
                  <c:v>1.3657407407406952E-3</c:v>
                </c:pt>
                <c:pt idx="119">
                  <c:v>1.3773148148147341E-3</c:v>
                </c:pt>
                <c:pt idx="120">
                  <c:v>1.388888888888884E-3</c:v>
                </c:pt>
                <c:pt idx="121">
                  <c:v>1.4004629629629228E-3</c:v>
                </c:pt>
              </c:numCache>
            </c:numRef>
          </c:xVal>
          <c:yVal>
            <c:numRef>
              <c:f>'20L PEG 75 cP'!$D$2:$D$123</c:f>
              <c:numCache>
                <c:formatCode>0%</c:formatCode>
                <c:ptCount val="122"/>
                <c:pt idx="0">
                  <c:v>0</c:v>
                </c:pt>
                <c:pt idx="1">
                  <c:v>0</c:v>
                </c:pt>
                <c:pt idx="2">
                  <c:v>0</c:v>
                </c:pt>
                <c:pt idx="3">
                  <c:v>0</c:v>
                </c:pt>
                <c:pt idx="4">
                  <c:v>0</c:v>
                </c:pt>
                <c:pt idx="5">
                  <c:v>0</c:v>
                </c:pt>
                <c:pt idx="6">
                  <c:v>0</c:v>
                </c:pt>
                <c:pt idx="7">
                  <c:v>0.16862170087976538</c:v>
                </c:pt>
                <c:pt idx="8">
                  <c:v>0.16862170087976538</c:v>
                </c:pt>
                <c:pt idx="9">
                  <c:v>0.16862170087976538</c:v>
                </c:pt>
                <c:pt idx="10">
                  <c:v>0.16862170087976538</c:v>
                </c:pt>
                <c:pt idx="11">
                  <c:v>0.71847507331378291</c:v>
                </c:pt>
                <c:pt idx="12">
                  <c:v>0.71847507331378291</c:v>
                </c:pt>
                <c:pt idx="13">
                  <c:v>0.71847507331378291</c:v>
                </c:pt>
                <c:pt idx="14">
                  <c:v>0.71847507331378291</c:v>
                </c:pt>
                <c:pt idx="15">
                  <c:v>0.71847507331378291</c:v>
                </c:pt>
                <c:pt idx="16">
                  <c:v>0.76539589442815248</c:v>
                </c:pt>
                <c:pt idx="17">
                  <c:v>0.80791788856304969</c:v>
                </c:pt>
                <c:pt idx="18">
                  <c:v>0.80791788856304969</c:v>
                </c:pt>
                <c:pt idx="19">
                  <c:v>0.89589442815249254</c:v>
                </c:pt>
                <c:pt idx="20">
                  <c:v>0.89589442815249254</c:v>
                </c:pt>
                <c:pt idx="21">
                  <c:v>0.89589442815249254</c:v>
                </c:pt>
                <c:pt idx="22">
                  <c:v>0.89589442815249254</c:v>
                </c:pt>
                <c:pt idx="23">
                  <c:v>0.89589442815249254</c:v>
                </c:pt>
                <c:pt idx="24">
                  <c:v>1.0146627565982405</c:v>
                </c:pt>
                <c:pt idx="25">
                  <c:v>1.0146627565982405</c:v>
                </c:pt>
                <c:pt idx="26">
                  <c:v>1.0146627565982405</c:v>
                </c:pt>
                <c:pt idx="27">
                  <c:v>1.0146627565982405</c:v>
                </c:pt>
                <c:pt idx="28">
                  <c:v>1.0146627565982405</c:v>
                </c:pt>
                <c:pt idx="29">
                  <c:v>1.0542521994134897</c:v>
                </c:pt>
                <c:pt idx="30">
                  <c:v>1.0542521994134897</c:v>
                </c:pt>
                <c:pt idx="31">
                  <c:v>1.0542521994134897</c:v>
                </c:pt>
                <c:pt idx="32">
                  <c:v>1.0542521994134897</c:v>
                </c:pt>
                <c:pt idx="33">
                  <c:v>1.0557184750733137</c:v>
                </c:pt>
                <c:pt idx="34">
                  <c:v>1.0557184750733137</c:v>
                </c:pt>
                <c:pt idx="35">
                  <c:v>1.0557184750733137</c:v>
                </c:pt>
                <c:pt idx="36">
                  <c:v>1.0557184750733137</c:v>
                </c:pt>
                <c:pt idx="37">
                  <c:v>1.0557184750733137</c:v>
                </c:pt>
                <c:pt idx="38">
                  <c:v>1.0410557184750733</c:v>
                </c:pt>
                <c:pt idx="39">
                  <c:v>1.0513196480938416</c:v>
                </c:pt>
                <c:pt idx="40">
                  <c:v>1.0498533724340176</c:v>
                </c:pt>
                <c:pt idx="41">
                  <c:v>1.0498533724340176</c:v>
                </c:pt>
                <c:pt idx="42">
                  <c:v>1.0483870967741935</c:v>
                </c:pt>
                <c:pt idx="43">
                  <c:v>1.0469208211143695</c:v>
                </c:pt>
                <c:pt idx="44">
                  <c:v>1.0439882697947214</c:v>
                </c:pt>
                <c:pt idx="45">
                  <c:v>1.0425219941348973</c:v>
                </c:pt>
                <c:pt idx="46">
                  <c:v>1.0425219941348973</c:v>
                </c:pt>
                <c:pt idx="47">
                  <c:v>1.0425219941348973</c:v>
                </c:pt>
                <c:pt idx="48">
                  <c:v>1.0425219941348973</c:v>
                </c:pt>
                <c:pt idx="49">
                  <c:v>1.0381231671554252</c:v>
                </c:pt>
                <c:pt idx="50">
                  <c:v>1.0381231671554252</c:v>
                </c:pt>
                <c:pt idx="51">
                  <c:v>1.0366568914956011</c:v>
                </c:pt>
                <c:pt idx="52">
                  <c:v>1.0366568914956011</c:v>
                </c:pt>
                <c:pt idx="53">
                  <c:v>1.0366568914956011</c:v>
                </c:pt>
                <c:pt idx="54">
                  <c:v>1.0351906158357771</c:v>
                </c:pt>
                <c:pt idx="55">
                  <c:v>1.0351906158357771</c:v>
                </c:pt>
                <c:pt idx="56">
                  <c:v>1.0351906158357771</c:v>
                </c:pt>
                <c:pt idx="57">
                  <c:v>1.0351906158357771</c:v>
                </c:pt>
                <c:pt idx="58">
                  <c:v>1.0351906158357771</c:v>
                </c:pt>
                <c:pt idx="59">
                  <c:v>1.0351906158357771</c:v>
                </c:pt>
                <c:pt idx="60">
                  <c:v>1.033724340175953</c:v>
                </c:pt>
                <c:pt idx="61">
                  <c:v>1.033724340175953</c:v>
                </c:pt>
                <c:pt idx="62">
                  <c:v>1.033724340175953</c:v>
                </c:pt>
                <c:pt idx="63">
                  <c:v>1.033724340175953</c:v>
                </c:pt>
                <c:pt idx="64">
                  <c:v>1.033724340175953</c:v>
                </c:pt>
                <c:pt idx="65">
                  <c:v>1.032258064516129</c:v>
                </c:pt>
                <c:pt idx="66">
                  <c:v>1.032258064516129</c:v>
                </c:pt>
                <c:pt idx="67">
                  <c:v>1.0293255131964809</c:v>
                </c:pt>
                <c:pt idx="68">
                  <c:v>1.0278592375366569</c:v>
                </c:pt>
                <c:pt idx="69">
                  <c:v>1.0278592375366569</c:v>
                </c:pt>
                <c:pt idx="70">
                  <c:v>1.0263929618768328</c:v>
                </c:pt>
                <c:pt idx="71">
                  <c:v>1.0263929618768328</c:v>
                </c:pt>
                <c:pt idx="72">
                  <c:v>1.0234604105571847</c:v>
                </c:pt>
                <c:pt idx="73">
                  <c:v>1.0219941348973607</c:v>
                </c:pt>
                <c:pt idx="74">
                  <c:v>1.0219941348973607</c:v>
                </c:pt>
                <c:pt idx="75">
                  <c:v>1.0219941348973607</c:v>
                </c:pt>
                <c:pt idx="76">
                  <c:v>1.0219941348973607</c:v>
                </c:pt>
                <c:pt idx="77">
                  <c:v>1.0190615835777126</c:v>
                </c:pt>
                <c:pt idx="78">
                  <c:v>1.0190615835777126</c:v>
                </c:pt>
                <c:pt idx="79">
                  <c:v>1.0175953079178885</c:v>
                </c:pt>
                <c:pt idx="80">
                  <c:v>1.0175953079178885</c:v>
                </c:pt>
                <c:pt idx="81">
                  <c:v>1.0175953079178885</c:v>
                </c:pt>
                <c:pt idx="82">
                  <c:v>1.0161290322580645</c:v>
                </c:pt>
                <c:pt idx="83">
                  <c:v>1.0161290322580645</c:v>
                </c:pt>
                <c:pt idx="84">
                  <c:v>1.0161290322580645</c:v>
                </c:pt>
                <c:pt idx="85">
                  <c:v>1.0161290322580645</c:v>
                </c:pt>
                <c:pt idx="86">
                  <c:v>1.0146627565982405</c:v>
                </c:pt>
                <c:pt idx="87">
                  <c:v>1.0131964809384162</c:v>
                </c:pt>
                <c:pt idx="88">
                  <c:v>1.0131964809384162</c:v>
                </c:pt>
                <c:pt idx="89">
                  <c:v>1.0131964809384162</c:v>
                </c:pt>
                <c:pt idx="90">
                  <c:v>1.0117302052785924</c:v>
                </c:pt>
                <c:pt idx="91">
                  <c:v>1.0102639296187683</c:v>
                </c:pt>
                <c:pt idx="92">
                  <c:v>1.0102639296187683</c:v>
                </c:pt>
                <c:pt idx="93">
                  <c:v>1.0087976539589443</c:v>
                </c:pt>
                <c:pt idx="94">
                  <c:v>1.0087976539589443</c:v>
                </c:pt>
                <c:pt idx="95">
                  <c:v>1.0087976539589443</c:v>
                </c:pt>
                <c:pt idx="96">
                  <c:v>1.0073313782991202</c:v>
                </c:pt>
                <c:pt idx="97">
                  <c:v>1.0073313782991202</c:v>
                </c:pt>
                <c:pt idx="98">
                  <c:v>1.005865102639296</c:v>
                </c:pt>
                <c:pt idx="99">
                  <c:v>1.005865102639296</c:v>
                </c:pt>
                <c:pt idx="100">
                  <c:v>1.005865102639296</c:v>
                </c:pt>
                <c:pt idx="101">
                  <c:v>1.0043988269794721</c:v>
                </c:pt>
                <c:pt idx="102">
                  <c:v>1.0043988269794721</c:v>
                </c:pt>
                <c:pt idx="103">
                  <c:v>1.0043988269794721</c:v>
                </c:pt>
                <c:pt idx="104">
                  <c:v>1.0043988269794721</c:v>
                </c:pt>
                <c:pt idx="105">
                  <c:v>1.0043988269794721</c:v>
                </c:pt>
                <c:pt idx="106">
                  <c:v>1.0029325513196481</c:v>
                </c:pt>
                <c:pt idx="107">
                  <c:v>1.0029325513196481</c:v>
                </c:pt>
                <c:pt idx="108">
                  <c:v>1.0029325513196481</c:v>
                </c:pt>
                <c:pt idx="109">
                  <c:v>1.0029325513196481</c:v>
                </c:pt>
                <c:pt idx="110">
                  <c:v>1.001466275659824</c:v>
                </c:pt>
                <c:pt idx="111">
                  <c:v>1.001466275659824</c:v>
                </c:pt>
                <c:pt idx="112">
                  <c:v>1.001466275659824</c:v>
                </c:pt>
                <c:pt idx="113">
                  <c:v>1.001466275659824</c:v>
                </c:pt>
                <c:pt idx="114">
                  <c:v>1.001466275659824</c:v>
                </c:pt>
                <c:pt idx="115">
                  <c:v>1</c:v>
                </c:pt>
                <c:pt idx="116">
                  <c:v>1</c:v>
                </c:pt>
                <c:pt idx="117">
                  <c:v>1</c:v>
                </c:pt>
                <c:pt idx="118">
                  <c:v>1</c:v>
                </c:pt>
                <c:pt idx="119">
                  <c:v>1</c:v>
                </c:pt>
                <c:pt idx="120">
                  <c:v>1</c:v>
                </c:pt>
                <c:pt idx="121">
                  <c:v>1</c:v>
                </c:pt>
              </c:numCache>
            </c:numRef>
          </c:yVal>
          <c:smooth val="1"/>
          <c:extLst>
            <c:ext xmlns:c16="http://schemas.microsoft.com/office/drawing/2014/chart" uri="{C3380CC4-5D6E-409C-BE32-E72D297353CC}">
              <c16:uniqueId val="{00000002-6A9D-4228-B273-82A62D5B84B9}"/>
            </c:ext>
          </c:extLst>
        </c:ser>
        <c:ser>
          <c:idx val="7"/>
          <c:order val="3"/>
          <c:tx>
            <c:strRef>
              <c:f>'5L PEG 75 cP'!$Q$1</c:f>
              <c:strCache>
                <c:ptCount val="1"/>
                <c:pt idx="0">
                  <c:v>95%</c:v>
                </c:pt>
              </c:strCache>
            </c:strRef>
          </c:tx>
          <c:spPr>
            <a:ln w="19050" cap="rnd" cmpd="sng" algn="ctr">
              <a:solidFill>
                <a:schemeClr val="tx1"/>
              </a:solidFill>
              <a:prstDash val="sysDash"/>
              <a:round/>
            </a:ln>
            <a:effectLst/>
          </c:spPr>
          <c:marker>
            <c:symbol val="none"/>
          </c:marker>
          <c:xVal>
            <c:numRef>
              <c:f>'5L PEG 75 cP'!$P$2:$P$8</c:f>
              <c:numCache>
                <c:formatCode>h:mm:ss</c:formatCode>
                <c:ptCount val="7"/>
                <c:pt idx="0">
                  <c:v>0</c:v>
                </c:pt>
                <c:pt idx="1">
                  <c:v>6.9444444444444441E-3</c:v>
                </c:pt>
                <c:pt idx="2">
                  <c:v>1.38888888888889E-2</c:v>
                </c:pt>
                <c:pt idx="3">
                  <c:v>2.0833333333333301E-2</c:v>
                </c:pt>
                <c:pt idx="4">
                  <c:v>2.7777777777777801E-2</c:v>
                </c:pt>
                <c:pt idx="5">
                  <c:v>3.4722222222222203E-2</c:v>
                </c:pt>
                <c:pt idx="6">
                  <c:v>4.1666666666666699E-2</c:v>
                </c:pt>
              </c:numCache>
            </c:numRef>
          </c:xVal>
          <c:yVal>
            <c:numRef>
              <c:f>'5L PEG 75 cP'!$Q$2:$Q$8</c:f>
              <c:numCache>
                <c:formatCode>0%</c:formatCode>
                <c:ptCount val="7"/>
                <c:pt idx="0">
                  <c:v>0.95</c:v>
                </c:pt>
                <c:pt idx="1">
                  <c:v>0.95</c:v>
                </c:pt>
                <c:pt idx="2">
                  <c:v>0.95</c:v>
                </c:pt>
                <c:pt idx="3">
                  <c:v>0.95</c:v>
                </c:pt>
                <c:pt idx="4">
                  <c:v>0.95</c:v>
                </c:pt>
                <c:pt idx="5">
                  <c:v>0.95</c:v>
                </c:pt>
                <c:pt idx="6">
                  <c:v>0.95</c:v>
                </c:pt>
              </c:numCache>
            </c:numRef>
          </c:yVal>
          <c:smooth val="1"/>
          <c:extLst>
            <c:ext xmlns:c16="http://schemas.microsoft.com/office/drawing/2014/chart" uri="{C3380CC4-5D6E-409C-BE32-E72D297353CC}">
              <c16:uniqueId val="{00000003-6A9D-4228-B273-82A62D5B84B9}"/>
            </c:ext>
          </c:extLst>
        </c:ser>
        <c:ser>
          <c:idx val="8"/>
          <c:order val="4"/>
          <c:tx>
            <c:strRef>
              <c:f>'5L PEG 75 cP'!$R$1</c:f>
              <c:strCache>
                <c:ptCount val="1"/>
                <c:pt idx="0">
                  <c:v>105%</c:v>
                </c:pt>
              </c:strCache>
            </c:strRef>
          </c:tx>
          <c:spPr>
            <a:ln w="19050" cap="rnd" cmpd="sng" algn="ctr">
              <a:solidFill>
                <a:schemeClr val="tx1"/>
              </a:solidFill>
              <a:prstDash val="sysDash"/>
              <a:round/>
            </a:ln>
            <a:effectLst/>
          </c:spPr>
          <c:marker>
            <c:symbol val="none"/>
          </c:marker>
          <c:xVal>
            <c:numRef>
              <c:f>'5L PEG 75 cP'!$P$2:$P$8</c:f>
              <c:numCache>
                <c:formatCode>h:mm:ss</c:formatCode>
                <c:ptCount val="7"/>
                <c:pt idx="0">
                  <c:v>0</c:v>
                </c:pt>
                <c:pt idx="1">
                  <c:v>6.9444444444444441E-3</c:v>
                </c:pt>
                <c:pt idx="2">
                  <c:v>1.38888888888889E-2</c:v>
                </c:pt>
                <c:pt idx="3">
                  <c:v>2.0833333333333301E-2</c:v>
                </c:pt>
                <c:pt idx="4">
                  <c:v>2.7777777777777801E-2</c:v>
                </c:pt>
                <c:pt idx="5">
                  <c:v>3.4722222222222203E-2</c:v>
                </c:pt>
                <c:pt idx="6">
                  <c:v>4.1666666666666699E-2</c:v>
                </c:pt>
              </c:numCache>
            </c:numRef>
          </c:xVal>
          <c:yVal>
            <c:numRef>
              <c:f>'5L PEG 75 cP'!$R$2:$R$8</c:f>
              <c:numCache>
                <c:formatCode>0%</c:formatCode>
                <c:ptCount val="7"/>
                <c:pt idx="0">
                  <c:v>1.05</c:v>
                </c:pt>
                <c:pt idx="1">
                  <c:v>1.05</c:v>
                </c:pt>
                <c:pt idx="2">
                  <c:v>1.05</c:v>
                </c:pt>
                <c:pt idx="3">
                  <c:v>1.05</c:v>
                </c:pt>
                <c:pt idx="4">
                  <c:v>1.05</c:v>
                </c:pt>
                <c:pt idx="5">
                  <c:v>1.05</c:v>
                </c:pt>
                <c:pt idx="6">
                  <c:v>1.05</c:v>
                </c:pt>
              </c:numCache>
            </c:numRef>
          </c:yVal>
          <c:smooth val="1"/>
          <c:extLst>
            <c:ext xmlns:c16="http://schemas.microsoft.com/office/drawing/2014/chart" uri="{C3380CC4-5D6E-409C-BE32-E72D297353CC}">
              <c16:uniqueId val="{00000004-6A9D-4228-B273-82A62D5B84B9}"/>
            </c:ext>
          </c:extLst>
        </c:ser>
        <c:dLbls>
          <c:showLegendKey val="0"/>
          <c:showVal val="0"/>
          <c:showCatName val="0"/>
          <c:showSerName val="0"/>
          <c:showPercent val="0"/>
          <c:showBubbleSize val="0"/>
        </c:dLbls>
        <c:axId val="203219856"/>
        <c:axId val="2094186079"/>
      </c:scatterChart>
      <c:valAx>
        <c:axId val="203219856"/>
        <c:scaling>
          <c:orientation val="minMax"/>
          <c:max val="1.3888890000000004E-3"/>
          <c:min val="0"/>
        </c:scaling>
        <c:delete val="0"/>
        <c:axPos val="b"/>
        <c:majorGridlines>
          <c:spPr>
            <a:ln w="9525" cap="flat" cmpd="sng" algn="ctr">
              <a:solidFill>
                <a:schemeClr val="tx1">
                  <a:lumMod val="15000"/>
                  <a:lumOff val="85000"/>
                </a:schemeClr>
              </a:solidFill>
              <a:prstDash val="solid"/>
              <a:round/>
            </a:ln>
            <a:effectLst/>
          </c:spPr>
        </c:majorGridlines>
        <c:title>
          <c:tx>
            <c:rich>
              <a:bodyPr rot="0" spcFirstLastPara="1" vertOverflow="ellipsis" vert="horz" wrap="square" anchor="ctr" anchorCtr="1"/>
              <a:lstStyle/>
              <a:p>
                <a:pPr>
                  <a:defRPr sz="1000" b="0" i="0" u="none" strike="noStrike" kern="1200" baseline="0">
                    <a:solidFill>
                      <a:sysClr val="windowText" lastClr="000000"/>
                    </a:solidFill>
                    <a:latin typeface="TT Norms Pro" panose="02000003020000020004" pitchFamily="2" charset="0"/>
                    <a:ea typeface="+mn-ea"/>
                    <a:cs typeface="+mn-cs"/>
                  </a:defRPr>
                </a:pPr>
                <a:r>
                  <a:rPr lang="en-US"/>
                  <a:t>Time (hh:mm:ss)</a:t>
                </a: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TT Norms Pro" panose="02000003020000020004" pitchFamily="2" charset="0"/>
                  <a:ea typeface="+mn-ea"/>
                  <a:cs typeface="+mn-cs"/>
                </a:defRPr>
              </a:pPr>
              <a:endParaRPr lang="fr-FR"/>
            </a:p>
          </c:txPr>
        </c:title>
        <c:numFmt formatCode="h:mm:ss" sourceLinked="1"/>
        <c:majorTickMark val="none"/>
        <c:minorTickMark val="none"/>
        <c:tickLblPos val="nextTo"/>
        <c:spPr>
          <a:noFill/>
          <a:ln w="9525" cap="flat" cmpd="sng" algn="ctr">
            <a:solidFill>
              <a:schemeClr val="tx1">
                <a:lumMod val="25000"/>
                <a:lumOff val="75000"/>
              </a:schemeClr>
            </a:solidFill>
            <a:prstDash val="solid"/>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T Norms Pro" panose="02000003020000020004" pitchFamily="2" charset="0"/>
                <a:ea typeface="+mn-ea"/>
                <a:cs typeface="+mn-cs"/>
              </a:defRPr>
            </a:pPr>
            <a:endParaRPr lang="fr-FR"/>
          </a:p>
        </c:txPr>
        <c:crossAx val="2094186079"/>
        <c:crosses val="autoZero"/>
        <c:crossBetween val="midCat"/>
        <c:majorUnit val="3.4722200000000006E-4"/>
      </c:valAx>
      <c:valAx>
        <c:axId val="2094186079"/>
        <c:scaling>
          <c:orientation val="minMax"/>
          <c:min val="0"/>
        </c:scaling>
        <c:delete val="0"/>
        <c:axPos val="l"/>
        <c:majorGridlines>
          <c:spPr>
            <a:ln w="9525" cap="flat" cmpd="sng" algn="ctr">
              <a:solidFill>
                <a:schemeClr val="tx1">
                  <a:lumMod val="15000"/>
                  <a:lumOff val="85000"/>
                </a:schemeClr>
              </a:solidFill>
              <a:prstDash val="solid"/>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TT Norms Pro" panose="02000003020000020004" pitchFamily="2" charset="0"/>
                    <a:ea typeface="+mn-ea"/>
                    <a:cs typeface="+mn-cs"/>
                  </a:defRPr>
                </a:pPr>
                <a:r>
                  <a:rPr lang="en-US"/>
                  <a:t>Homogenity by conductivity measurements (%)</a:t>
                </a:r>
              </a:p>
            </c:rich>
          </c:tx>
          <c:layout>
            <c:manualLayout>
              <c:xMode val="edge"/>
              <c:yMode val="edge"/>
              <c:x val="2.5191095662120917E-2"/>
              <c:y val="0.2035251959836320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TT Norms Pro" panose="02000003020000020004" pitchFamily="2" charset="0"/>
                  <a:ea typeface="+mn-ea"/>
                  <a:cs typeface="+mn-cs"/>
                </a:defRPr>
              </a:pPr>
              <a:endParaRPr lang="fr-FR"/>
            </a:p>
          </c:txPr>
        </c:title>
        <c:numFmt formatCode="0%" sourceLinked="1"/>
        <c:majorTickMark val="none"/>
        <c:minorTickMark val="none"/>
        <c:tickLblPos val="nextTo"/>
        <c:spPr>
          <a:noFill/>
          <a:ln w="9525" cap="flat" cmpd="sng" algn="ctr">
            <a:solidFill>
              <a:schemeClr val="tx1">
                <a:lumMod val="25000"/>
                <a:lumOff val="75000"/>
              </a:schemeClr>
            </a:solidFill>
            <a:prstDash val="solid"/>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T Norms Pro" panose="02000003020000020004" pitchFamily="2" charset="0"/>
                <a:ea typeface="+mn-ea"/>
                <a:cs typeface="+mn-cs"/>
              </a:defRPr>
            </a:pPr>
            <a:endParaRPr lang="fr-FR"/>
          </a:p>
        </c:txPr>
        <c:crossAx val="203219856"/>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TT Norms Pro" panose="02000003020000020004" pitchFamily="2" charset="0"/>
              <a:ea typeface="+mn-ea"/>
              <a:cs typeface="+mn-cs"/>
            </a:defRPr>
          </a:pPr>
          <a:endParaRPr lang="fr-FR"/>
        </a:p>
      </c:txPr>
    </c:legend>
    <c:plotVisOnly val="1"/>
    <c:dispBlanksAs val="gap"/>
    <c:showDLblsOverMax val="0"/>
    <c:extLst/>
  </c:chart>
  <c:spPr>
    <a:noFill/>
    <a:ln w="6350" cap="flat" cmpd="sng" algn="ctr">
      <a:noFill/>
      <a:prstDash val="solid"/>
      <a:miter lim="800000"/>
    </a:ln>
    <a:effectLst/>
  </c:spPr>
  <c:txPr>
    <a:bodyPr/>
    <a:lstStyle/>
    <a:p>
      <a:pPr>
        <a:defRPr>
          <a:solidFill>
            <a:sysClr val="windowText" lastClr="000000"/>
          </a:solidFill>
          <a:latin typeface="TT Norms Pro" panose="02000003020000020004" pitchFamily="2" charset="0"/>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165109444375107"/>
          <c:y val="4.3843046606985001E-2"/>
          <c:w val="0.55579414917534176"/>
          <c:h val="0.77349262125773033"/>
        </c:manualLayout>
      </c:layout>
      <c:scatterChart>
        <c:scatterStyle val="lineMarker"/>
        <c:varyColors val="0"/>
        <c:ser>
          <c:idx val="2"/>
          <c:order val="0"/>
          <c:tx>
            <c:v>5L bags</c:v>
          </c:tx>
          <c:spPr>
            <a:ln w="19050">
              <a:noFill/>
            </a:ln>
          </c:spPr>
          <c:marker>
            <c:spPr>
              <a:solidFill>
                <a:srgbClr val="00B9BE"/>
              </a:solidFill>
              <a:ln>
                <a:solidFill>
                  <a:srgbClr val="FF0000"/>
                </a:solidFill>
              </a:ln>
            </c:spPr>
          </c:marker>
          <c:trendline>
            <c:spPr>
              <a:ln>
                <a:solidFill>
                  <a:srgbClr val="00B9BE"/>
                </a:solidFill>
              </a:ln>
            </c:spPr>
            <c:trendlineType val="power"/>
            <c:dispRSqr val="0"/>
            <c:dispEq val="0"/>
          </c:trendline>
          <c:xVal>
            <c:numRef>
              <c:f>'Exp. SV water (2)'!$L$4:$L$19</c:f>
              <c:numCache>
                <c:formatCode>General</c:formatCode>
                <c:ptCount val="16"/>
                <c:pt idx="0">
                  <c:v>7.6208663530124561</c:v>
                </c:pt>
                <c:pt idx="1">
                  <c:v>15.145618182956385</c:v>
                </c:pt>
                <c:pt idx="2">
                  <c:v>36.436030489018847</c:v>
                </c:pt>
                <c:pt idx="3">
                  <c:v>117.32049529467356</c:v>
                </c:pt>
                <c:pt idx="4">
                  <c:v>7.3726169414327094</c:v>
                </c:pt>
                <c:pt idx="5">
                  <c:v>3.5934811620952805</c:v>
                </c:pt>
                <c:pt idx="6">
                  <c:v>17.613862811126783</c:v>
                </c:pt>
                <c:pt idx="7">
                  <c:v>56.362499311070266</c:v>
                </c:pt>
                <c:pt idx="8">
                  <c:v>2.3406028822078624</c:v>
                </c:pt>
                <c:pt idx="9">
                  <c:v>4.9007183177665565</c:v>
                </c:pt>
                <c:pt idx="10">
                  <c:v>11.817852016895174</c:v>
                </c:pt>
                <c:pt idx="11">
                  <c:v>41.04575126811509</c:v>
                </c:pt>
                <c:pt idx="12">
                  <c:v>1.733614028248067</c:v>
                </c:pt>
                <c:pt idx="13">
                  <c:v>3.5037561960744186</c:v>
                </c:pt>
                <c:pt idx="14">
                  <c:v>8.9771297767963283</c:v>
                </c:pt>
                <c:pt idx="15">
                  <c:v>33.522463059174548</c:v>
                </c:pt>
              </c:numCache>
            </c:numRef>
          </c:xVal>
          <c:yVal>
            <c:numRef>
              <c:f>'Exp. SV water (2)'!$Q$4:$Q$19</c:f>
              <c:numCache>
                <c:formatCode>0</c:formatCode>
                <c:ptCount val="16"/>
                <c:pt idx="0">
                  <c:v>39.999999999993463</c:v>
                </c:pt>
                <c:pt idx="1">
                  <c:v>17.000000000005855</c:v>
                </c:pt>
                <c:pt idx="2">
                  <c:v>9.9999999999983658</c:v>
                </c:pt>
                <c:pt idx="3">
                  <c:v>13.000000000008427</c:v>
                </c:pt>
                <c:pt idx="4">
                  <c:v>21.000000000012875</c:v>
                </c:pt>
                <c:pt idx="5">
                  <c:v>56.999999999999318</c:v>
                </c:pt>
                <c:pt idx="6">
                  <c:v>13.999999999995794</c:v>
                </c:pt>
                <c:pt idx="7">
                  <c:v>3.000000000000469</c:v>
                </c:pt>
                <c:pt idx="8">
                  <c:v>78.000000000002601</c:v>
                </c:pt>
                <c:pt idx="9">
                  <c:v>34.999999999999076</c:v>
                </c:pt>
                <c:pt idx="10">
                  <c:v>32.0000000000082</c:v>
                </c:pt>
                <c:pt idx="11">
                  <c:v>24.000000000003752</c:v>
                </c:pt>
                <c:pt idx="12">
                  <c:v>58.999999999993236</c:v>
                </c:pt>
                <c:pt idx="13">
                  <c:v>37.999999999999545</c:v>
                </c:pt>
                <c:pt idx="14">
                  <c:v>28.999999999998138</c:v>
                </c:pt>
                <c:pt idx="15">
                  <c:v>8.000000000004448</c:v>
                </c:pt>
              </c:numCache>
            </c:numRef>
          </c:yVal>
          <c:smooth val="0"/>
          <c:extLst>
            <c:ext xmlns:c16="http://schemas.microsoft.com/office/drawing/2014/chart" uri="{C3380CC4-5D6E-409C-BE32-E72D297353CC}">
              <c16:uniqueId val="{00000001-4166-4071-B981-EB5BC9DCD821}"/>
            </c:ext>
          </c:extLst>
        </c:ser>
        <c:ser>
          <c:idx val="3"/>
          <c:order val="1"/>
          <c:tx>
            <c:v>10L bags</c:v>
          </c:tx>
          <c:spPr>
            <a:ln w="19050" cap="rnd">
              <a:noFill/>
              <a:round/>
            </a:ln>
            <a:effectLst/>
          </c:spPr>
          <c:marker>
            <c:spPr>
              <a:solidFill>
                <a:srgbClr val="E6007D"/>
              </a:solidFill>
              <a:ln>
                <a:solidFill>
                  <a:srgbClr val="0070C0"/>
                </a:solidFill>
              </a:ln>
            </c:spPr>
          </c:marker>
          <c:trendline>
            <c:spPr>
              <a:ln>
                <a:solidFill>
                  <a:srgbClr val="E6007D"/>
                </a:solidFill>
              </a:ln>
            </c:spPr>
            <c:trendlineType val="power"/>
            <c:dispRSqr val="0"/>
            <c:dispEq val="0"/>
          </c:trendline>
          <c:xVal>
            <c:numRef>
              <c:f>'Exp. SV water (2)'!$L$20:$L$35</c:f>
              <c:numCache>
                <c:formatCode>General</c:formatCode>
                <c:ptCount val="16"/>
                <c:pt idx="0">
                  <c:v>7.1220011234410965</c:v>
                </c:pt>
                <c:pt idx="1">
                  <c:v>17.352717921797115</c:v>
                </c:pt>
                <c:pt idx="2">
                  <c:v>37.103106836796492</c:v>
                </c:pt>
                <c:pt idx="3">
                  <c:v>62.588558955791882</c:v>
                </c:pt>
                <c:pt idx="4">
                  <c:v>3.540190506304751</c:v>
                </c:pt>
                <c:pt idx="5">
                  <c:v>8.7121600271800972</c:v>
                </c:pt>
                <c:pt idx="6">
                  <c:v>18.832866210566554</c:v>
                </c:pt>
                <c:pt idx="7">
                  <c:v>30.451076792136345</c:v>
                </c:pt>
                <c:pt idx="8">
                  <c:v>2.3974315915021767</c:v>
                </c:pt>
                <c:pt idx="9">
                  <c:v>5.8068446774814424</c:v>
                </c:pt>
                <c:pt idx="10">
                  <c:v>12.600279868397925</c:v>
                </c:pt>
                <c:pt idx="11">
                  <c:v>20.042423341051052</c:v>
                </c:pt>
                <c:pt idx="12">
                  <c:v>1.8023133524176911</c:v>
                </c:pt>
                <c:pt idx="13">
                  <c:v>4.4371899680057121</c:v>
                </c:pt>
                <c:pt idx="14">
                  <c:v>9.6992185190079709</c:v>
                </c:pt>
                <c:pt idx="15">
                  <c:v>15.904916961231709</c:v>
                </c:pt>
              </c:numCache>
            </c:numRef>
          </c:xVal>
          <c:yVal>
            <c:numRef>
              <c:f>'Exp. SV water (2)'!$Q$20:$Q$35</c:f>
              <c:numCache>
                <c:formatCode>0</c:formatCode>
                <c:ptCount val="16"/>
                <c:pt idx="0">
                  <c:v>36.999999999992994</c:v>
                </c:pt>
                <c:pt idx="1">
                  <c:v>17.999999999993221</c:v>
                </c:pt>
                <c:pt idx="2">
                  <c:v>12.000000000001876</c:v>
                </c:pt>
                <c:pt idx="3">
                  <c:v>14.000000000014978</c:v>
                </c:pt>
                <c:pt idx="4">
                  <c:v>56.999999999999318</c:v>
                </c:pt>
                <c:pt idx="5">
                  <c:v>15.999999999989711</c:v>
                </c:pt>
                <c:pt idx="6">
                  <c:v>29.999999999995097</c:v>
                </c:pt>
                <c:pt idx="7">
                  <c:v>8.000000000004448</c:v>
                </c:pt>
                <c:pt idx="8">
                  <c:v>54.999999999986215</c:v>
                </c:pt>
                <c:pt idx="9">
                  <c:v>21.000000000003283</c:v>
                </c:pt>
                <c:pt idx="10">
                  <c:v>17.999999999993221</c:v>
                </c:pt>
                <c:pt idx="11">
                  <c:v>13.999999999995794</c:v>
                </c:pt>
                <c:pt idx="12">
                  <c:v>40.999999999990422</c:v>
                </c:pt>
                <c:pt idx="13">
                  <c:v>33.999999999992525</c:v>
                </c:pt>
                <c:pt idx="14">
                  <c:v>15.000000000002345</c:v>
                </c:pt>
                <c:pt idx="15">
                  <c:v>12.000000000001876</c:v>
                </c:pt>
              </c:numCache>
            </c:numRef>
          </c:yVal>
          <c:smooth val="0"/>
          <c:extLst>
            <c:ext xmlns:c16="http://schemas.microsoft.com/office/drawing/2014/chart" uri="{C3380CC4-5D6E-409C-BE32-E72D297353CC}">
              <c16:uniqueId val="{00000003-4166-4071-B981-EB5BC9DCD821}"/>
            </c:ext>
          </c:extLst>
        </c:ser>
        <c:ser>
          <c:idx val="0"/>
          <c:order val="2"/>
          <c:tx>
            <c:v>20L bags</c:v>
          </c:tx>
          <c:spPr>
            <a:ln w="19050" cap="rnd">
              <a:noFill/>
              <a:round/>
            </a:ln>
            <a:effectLst/>
          </c:spPr>
          <c:marker>
            <c:symbol val="diamond"/>
            <c:size val="6"/>
            <c:spPr>
              <a:solidFill>
                <a:srgbClr val="961982"/>
              </a:solidFill>
              <a:ln w="9525">
                <a:solidFill>
                  <a:srgbClr val="00B050"/>
                </a:solidFill>
              </a:ln>
              <a:effectLst/>
            </c:spPr>
          </c:marker>
          <c:trendline>
            <c:spPr>
              <a:ln>
                <a:solidFill>
                  <a:srgbClr val="961982"/>
                </a:solidFill>
              </a:ln>
            </c:spPr>
            <c:trendlineType val="power"/>
            <c:dispRSqr val="0"/>
            <c:dispEq val="0"/>
          </c:trendline>
          <c:xVal>
            <c:numRef>
              <c:f>'Exp. SV water (2)'!$L$36:$L$51</c:f>
              <c:numCache>
                <c:formatCode>General</c:formatCode>
                <c:ptCount val="16"/>
                <c:pt idx="0">
                  <c:v>1.2452730287507097</c:v>
                </c:pt>
                <c:pt idx="1">
                  <c:v>3.2532937257174304</c:v>
                </c:pt>
                <c:pt idx="2">
                  <c:v>7.1328201008516565</c:v>
                </c:pt>
                <c:pt idx="3">
                  <c:v>11.169684102642018</c:v>
                </c:pt>
                <c:pt idx="4">
                  <c:v>0.93218548681150037</c:v>
                </c:pt>
                <c:pt idx="5">
                  <c:v>3.7468223708295603</c:v>
                </c:pt>
                <c:pt idx="6">
                  <c:v>9.320058205649719</c:v>
                </c:pt>
                <c:pt idx="7">
                  <c:v>2.4370006295906492</c:v>
                </c:pt>
                <c:pt idx="8">
                  <c:v>20.828290398874422</c:v>
                </c:pt>
                <c:pt idx="9">
                  <c:v>30.639096352464819</c:v>
                </c:pt>
                <c:pt idx="10">
                  <c:v>1.8950397167209543</c:v>
                </c:pt>
                <c:pt idx="11">
                  <c:v>5.4559672415752631</c:v>
                </c:pt>
                <c:pt idx="12">
                  <c:v>4.8141167425009321</c:v>
                </c:pt>
                <c:pt idx="13">
                  <c:v>10.550108649645061</c:v>
                </c:pt>
                <c:pt idx="14">
                  <c:v>16.332093008462138</c:v>
                </c:pt>
                <c:pt idx="15">
                  <c:v>8.7132996245152281</c:v>
                </c:pt>
              </c:numCache>
            </c:numRef>
          </c:xVal>
          <c:yVal>
            <c:numRef>
              <c:f>'Exp. SV water (2)'!$Q$36:$Q$51</c:f>
              <c:numCache>
                <c:formatCode>0</c:formatCode>
                <c:ptCount val="16"/>
                <c:pt idx="0">
                  <c:v>88.000000000000966</c:v>
                </c:pt>
                <c:pt idx="1">
                  <c:v>56.999999999999318</c:v>
                </c:pt>
                <c:pt idx="2">
                  <c:v>39.999999999993463</c:v>
                </c:pt>
                <c:pt idx="3">
                  <c:v>18.000000000002814</c:v>
                </c:pt>
                <c:pt idx="4">
                  <c:v>72.000000000001663</c:v>
                </c:pt>
                <c:pt idx="5">
                  <c:v>69.000000000001194</c:v>
                </c:pt>
                <c:pt idx="6">
                  <c:v>21.000000000012875</c:v>
                </c:pt>
                <c:pt idx="7">
                  <c:v>50.000000000001421</c:v>
                </c:pt>
                <c:pt idx="8">
                  <c:v>17.000000000005855</c:v>
                </c:pt>
                <c:pt idx="9">
                  <c:v>15.999999999989711</c:v>
                </c:pt>
                <c:pt idx="10">
                  <c:v>99.000000000005883</c:v>
                </c:pt>
                <c:pt idx="11">
                  <c:v>34.000000000002117</c:v>
                </c:pt>
                <c:pt idx="12">
                  <c:v>55.0000000000054</c:v>
                </c:pt>
                <c:pt idx="13">
                  <c:v>40.999999999990422</c:v>
                </c:pt>
                <c:pt idx="14">
                  <c:v>22.000000000000242</c:v>
                </c:pt>
                <c:pt idx="15">
                  <c:v>36.999999999992994</c:v>
                </c:pt>
              </c:numCache>
            </c:numRef>
          </c:yVal>
          <c:smooth val="0"/>
          <c:extLst>
            <c:ext xmlns:c16="http://schemas.microsoft.com/office/drawing/2014/chart" uri="{C3380CC4-5D6E-409C-BE32-E72D297353CC}">
              <c16:uniqueId val="{00000005-4166-4071-B981-EB5BC9DCD821}"/>
            </c:ext>
          </c:extLst>
        </c:ser>
        <c:ser>
          <c:idx val="1"/>
          <c:order val="3"/>
          <c:tx>
            <c:v>All</c:v>
          </c:tx>
          <c:spPr>
            <a:ln w="19050">
              <a:noFill/>
            </a:ln>
          </c:spPr>
          <c:marker>
            <c:symbol val="none"/>
          </c:marker>
          <c:trendline>
            <c:spPr>
              <a:ln w="41275">
                <a:solidFill>
                  <a:sysClr val="windowText" lastClr="000000">
                    <a:alpha val="56000"/>
                  </a:sysClr>
                </a:solidFill>
                <a:prstDash val="dash"/>
              </a:ln>
            </c:spPr>
            <c:trendlineType val="power"/>
            <c:dispRSqr val="1"/>
            <c:dispEq val="1"/>
            <c:trendlineLbl>
              <c:layout>
                <c:manualLayout>
                  <c:x val="8.8223155152289012E-2"/>
                  <c:y val="-0.49695955915958268"/>
                </c:manualLayout>
              </c:layout>
              <c:numFmt formatCode="General" sourceLinked="0"/>
              <c:spPr>
                <a:solidFill>
                  <a:schemeClr val="bg1"/>
                </a:solidFill>
                <a:ln>
                  <a:solidFill>
                    <a:schemeClr val="tx1"/>
                  </a:solidFill>
                </a:ln>
              </c:spPr>
            </c:trendlineLbl>
          </c:trendline>
          <c:xVal>
            <c:numRef>
              <c:f>'Exp. SV water (2)'!$L$4:$L$51</c:f>
              <c:numCache>
                <c:formatCode>General</c:formatCode>
                <c:ptCount val="48"/>
                <c:pt idx="0">
                  <c:v>7.6208663530124561</c:v>
                </c:pt>
                <c:pt idx="1">
                  <c:v>15.145618182956385</c:v>
                </c:pt>
                <c:pt idx="2">
                  <c:v>36.436030489018847</c:v>
                </c:pt>
                <c:pt idx="3">
                  <c:v>117.32049529467356</c:v>
                </c:pt>
                <c:pt idx="4">
                  <c:v>7.3726169414327094</c:v>
                </c:pt>
                <c:pt idx="5">
                  <c:v>3.5934811620952805</c:v>
                </c:pt>
                <c:pt idx="6">
                  <c:v>17.613862811126783</c:v>
                </c:pt>
                <c:pt idx="7">
                  <c:v>56.362499311070266</c:v>
                </c:pt>
                <c:pt idx="8">
                  <c:v>2.3406028822078624</c:v>
                </c:pt>
                <c:pt idx="9">
                  <c:v>4.9007183177665565</c:v>
                </c:pt>
                <c:pt idx="10">
                  <c:v>11.817852016895174</c:v>
                </c:pt>
                <c:pt idx="11">
                  <c:v>41.04575126811509</c:v>
                </c:pt>
                <c:pt idx="12">
                  <c:v>1.733614028248067</c:v>
                </c:pt>
                <c:pt idx="13">
                  <c:v>3.5037561960744186</c:v>
                </c:pt>
                <c:pt idx="14">
                  <c:v>8.9771297767963283</c:v>
                </c:pt>
                <c:pt idx="15">
                  <c:v>33.522463059174548</c:v>
                </c:pt>
                <c:pt idx="16">
                  <c:v>7.1220011234410965</c:v>
                </c:pt>
                <c:pt idx="17">
                  <c:v>17.352717921797115</c:v>
                </c:pt>
                <c:pt idx="18">
                  <c:v>37.103106836796492</c:v>
                </c:pt>
                <c:pt idx="19">
                  <c:v>62.588558955791882</c:v>
                </c:pt>
                <c:pt idx="20">
                  <c:v>3.540190506304751</c:v>
                </c:pt>
                <c:pt idx="21">
                  <c:v>8.7121600271800972</c:v>
                </c:pt>
                <c:pt idx="22">
                  <c:v>18.832866210566554</c:v>
                </c:pt>
                <c:pt idx="23">
                  <c:v>30.451076792136345</c:v>
                </c:pt>
                <c:pt idx="24">
                  <c:v>2.3974315915021767</c:v>
                </c:pt>
                <c:pt idx="25">
                  <c:v>5.8068446774814424</c:v>
                </c:pt>
                <c:pt idx="26">
                  <c:v>12.600279868397925</c:v>
                </c:pt>
                <c:pt idx="27">
                  <c:v>20.042423341051052</c:v>
                </c:pt>
                <c:pt idx="28">
                  <c:v>1.8023133524176911</c:v>
                </c:pt>
                <c:pt idx="29">
                  <c:v>4.4371899680057121</c:v>
                </c:pt>
                <c:pt idx="30">
                  <c:v>9.6992185190079709</c:v>
                </c:pt>
                <c:pt idx="31">
                  <c:v>15.904916961231709</c:v>
                </c:pt>
                <c:pt idx="32">
                  <c:v>1.2452730287507097</c:v>
                </c:pt>
                <c:pt idx="33">
                  <c:v>3.2532937257174304</c:v>
                </c:pt>
                <c:pt idx="34">
                  <c:v>7.1328201008516565</c:v>
                </c:pt>
                <c:pt idx="35">
                  <c:v>11.169684102642018</c:v>
                </c:pt>
                <c:pt idx="36">
                  <c:v>0.93218548681150037</c:v>
                </c:pt>
                <c:pt idx="37">
                  <c:v>3.7468223708295603</c:v>
                </c:pt>
                <c:pt idx="38">
                  <c:v>9.320058205649719</c:v>
                </c:pt>
                <c:pt idx="39">
                  <c:v>2.4370006295906492</c:v>
                </c:pt>
                <c:pt idx="40">
                  <c:v>20.828290398874422</c:v>
                </c:pt>
                <c:pt idx="41">
                  <c:v>30.639096352464819</c:v>
                </c:pt>
                <c:pt idx="42">
                  <c:v>1.8950397167209543</c:v>
                </c:pt>
                <c:pt idx="43">
                  <c:v>5.4559672415752631</c:v>
                </c:pt>
                <c:pt idx="44">
                  <c:v>4.8141167425009321</c:v>
                </c:pt>
                <c:pt idx="45">
                  <c:v>10.550108649645061</c:v>
                </c:pt>
                <c:pt idx="46">
                  <c:v>16.332093008462138</c:v>
                </c:pt>
                <c:pt idx="47">
                  <c:v>8.7132996245152281</c:v>
                </c:pt>
              </c:numCache>
            </c:numRef>
          </c:xVal>
          <c:yVal>
            <c:numRef>
              <c:f>'Exp. SV water (2)'!$Q$4:$Q$51</c:f>
              <c:numCache>
                <c:formatCode>0</c:formatCode>
                <c:ptCount val="48"/>
                <c:pt idx="0">
                  <c:v>39.999999999993463</c:v>
                </c:pt>
                <c:pt idx="1">
                  <c:v>17.000000000005855</c:v>
                </c:pt>
                <c:pt idx="2">
                  <c:v>9.9999999999983658</c:v>
                </c:pt>
                <c:pt idx="3">
                  <c:v>13.000000000008427</c:v>
                </c:pt>
                <c:pt idx="4">
                  <c:v>21.000000000012875</c:v>
                </c:pt>
                <c:pt idx="5">
                  <c:v>56.999999999999318</c:v>
                </c:pt>
                <c:pt idx="6">
                  <c:v>13.999999999995794</c:v>
                </c:pt>
                <c:pt idx="7">
                  <c:v>3.000000000000469</c:v>
                </c:pt>
                <c:pt idx="8">
                  <c:v>78.000000000002601</c:v>
                </c:pt>
                <c:pt idx="9">
                  <c:v>34.999999999999076</c:v>
                </c:pt>
                <c:pt idx="10">
                  <c:v>32.0000000000082</c:v>
                </c:pt>
                <c:pt idx="11">
                  <c:v>24.000000000003752</c:v>
                </c:pt>
                <c:pt idx="12">
                  <c:v>58.999999999993236</c:v>
                </c:pt>
                <c:pt idx="13">
                  <c:v>37.999999999999545</c:v>
                </c:pt>
                <c:pt idx="14">
                  <c:v>28.999999999998138</c:v>
                </c:pt>
                <c:pt idx="15">
                  <c:v>8.000000000004448</c:v>
                </c:pt>
                <c:pt idx="16">
                  <c:v>36.999999999992994</c:v>
                </c:pt>
                <c:pt idx="17">
                  <c:v>17.999999999993221</c:v>
                </c:pt>
                <c:pt idx="18">
                  <c:v>12.000000000001876</c:v>
                </c:pt>
                <c:pt idx="19">
                  <c:v>14.000000000014978</c:v>
                </c:pt>
                <c:pt idx="20">
                  <c:v>56.999999999999318</c:v>
                </c:pt>
                <c:pt idx="21">
                  <c:v>15.999999999989711</c:v>
                </c:pt>
                <c:pt idx="22">
                  <c:v>29.999999999995097</c:v>
                </c:pt>
                <c:pt idx="23">
                  <c:v>8.000000000004448</c:v>
                </c:pt>
                <c:pt idx="24">
                  <c:v>54.999999999986215</c:v>
                </c:pt>
                <c:pt idx="25">
                  <c:v>21.000000000003283</c:v>
                </c:pt>
                <c:pt idx="26">
                  <c:v>17.999999999993221</c:v>
                </c:pt>
                <c:pt idx="27">
                  <c:v>13.999999999995794</c:v>
                </c:pt>
                <c:pt idx="28">
                  <c:v>40.999999999990422</c:v>
                </c:pt>
                <c:pt idx="29">
                  <c:v>33.999999999992525</c:v>
                </c:pt>
                <c:pt idx="30">
                  <c:v>15.000000000002345</c:v>
                </c:pt>
                <c:pt idx="31">
                  <c:v>12.000000000001876</c:v>
                </c:pt>
                <c:pt idx="32">
                  <c:v>88.000000000000966</c:v>
                </c:pt>
                <c:pt idx="33">
                  <c:v>56.999999999999318</c:v>
                </c:pt>
                <c:pt idx="34">
                  <c:v>39.999999999993463</c:v>
                </c:pt>
                <c:pt idx="35">
                  <c:v>18.000000000002814</c:v>
                </c:pt>
                <c:pt idx="36">
                  <c:v>72.000000000001663</c:v>
                </c:pt>
                <c:pt idx="37">
                  <c:v>69.000000000001194</c:v>
                </c:pt>
                <c:pt idx="38">
                  <c:v>21.000000000012875</c:v>
                </c:pt>
                <c:pt idx="39">
                  <c:v>50.000000000001421</c:v>
                </c:pt>
                <c:pt idx="40">
                  <c:v>17.000000000005855</c:v>
                </c:pt>
                <c:pt idx="41">
                  <c:v>15.999999999989711</c:v>
                </c:pt>
                <c:pt idx="42">
                  <c:v>99.000000000005883</c:v>
                </c:pt>
                <c:pt idx="43">
                  <c:v>34.000000000002117</c:v>
                </c:pt>
                <c:pt idx="44">
                  <c:v>55.0000000000054</c:v>
                </c:pt>
                <c:pt idx="45">
                  <c:v>40.999999999990422</c:v>
                </c:pt>
                <c:pt idx="46">
                  <c:v>22.000000000000242</c:v>
                </c:pt>
                <c:pt idx="47">
                  <c:v>36.999999999992994</c:v>
                </c:pt>
              </c:numCache>
            </c:numRef>
          </c:yVal>
          <c:smooth val="0"/>
          <c:extLst>
            <c:ext xmlns:c16="http://schemas.microsoft.com/office/drawing/2014/chart" uri="{C3380CC4-5D6E-409C-BE32-E72D297353CC}">
              <c16:uniqueId val="{00000007-4166-4071-B981-EB5BC9DCD821}"/>
            </c:ext>
          </c:extLst>
        </c:ser>
        <c:dLbls>
          <c:showLegendKey val="0"/>
          <c:showVal val="0"/>
          <c:showCatName val="0"/>
          <c:showSerName val="0"/>
          <c:showPercent val="0"/>
          <c:showBubbleSize val="0"/>
        </c:dLbls>
        <c:axId val="1886255008"/>
        <c:axId val="1632031104"/>
      </c:scatterChart>
      <c:valAx>
        <c:axId val="1886255008"/>
        <c:scaling>
          <c:orientation val="minMax"/>
        </c:scaling>
        <c:delete val="0"/>
        <c:axPos val="b"/>
        <c:majorGridlines>
          <c:spPr>
            <a:ln w="9525" cap="flat" cmpd="sng" algn="ctr">
              <a:solidFill>
                <a:schemeClr val="tx1">
                  <a:lumMod val="15000"/>
                  <a:lumOff val="85000"/>
                </a:schemeClr>
              </a:solidFill>
              <a:round/>
            </a:ln>
            <a:effectLst/>
          </c:spPr>
        </c:majorGridlines>
        <c:title>
          <c:tx>
            <c:rich>
              <a:bodyPr/>
              <a:lstStyle/>
              <a:p>
                <a:pPr>
                  <a:defRPr/>
                </a:pPr>
                <a:r>
                  <a:rPr lang="en-US"/>
                  <a:t>Relative Power P/V (W/m3)</a:t>
                </a:r>
              </a:p>
            </c:rich>
          </c:tx>
          <c:overlay val="0"/>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fr-FR"/>
          </a:p>
        </c:txPr>
        <c:crossAx val="1632031104"/>
        <c:crosses val="autoZero"/>
        <c:crossBetween val="midCat"/>
      </c:valAx>
      <c:valAx>
        <c:axId val="1632031104"/>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a:t>95% Mixing time (sec)</a:t>
                </a:r>
              </a:p>
            </c:rich>
          </c:tx>
          <c:overlay val="0"/>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fr-FR"/>
          </a:p>
        </c:txPr>
        <c:crossAx val="1886255008"/>
        <c:crosses val="autoZero"/>
        <c:crossBetween val="midCat"/>
      </c:valAx>
    </c:plotArea>
    <c:legend>
      <c:legendPos val="r"/>
      <c:overlay val="0"/>
    </c:legend>
    <c:plotVisOnly val="1"/>
    <c:dispBlanksAs val="gap"/>
    <c:showDLblsOverMax val="0"/>
    <c:extLst/>
  </c:chart>
  <c:txPr>
    <a:bodyPr/>
    <a:lstStyle/>
    <a:p>
      <a:pPr>
        <a:defRPr>
          <a:solidFill>
            <a:sysClr val="windowText" lastClr="000000"/>
          </a:solidFill>
        </a:defRPr>
      </a:pPr>
      <a:endParaRPr lang="fr-FR"/>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CDD89868-E9EC-4674-B088-E91B981A88FA}"/>
              </a:ext>
            </a:extLst>
          </p:cNvPr>
          <p:cNvSpPr>
            <a:spLocks noGrp="1"/>
          </p:cNvSpPr>
          <p:nvPr>
            <p:ph type="hdr" sz="quarter"/>
          </p:nvPr>
        </p:nvSpPr>
        <p:spPr>
          <a:xfrm>
            <a:off x="0" y="0"/>
            <a:ext cx="4302231" cy="720361"/>
          </a:xfrm>
          <a:prstGeom prst="rect">
            <a:avLst/>
          </a:prstGeom>
        </p:spPr>
        <p:txBody>
          <a:bodyPr vert="horz" lIns="138769" tIns="69385" rIns="138769" bIns="69385" rtlCol="0"/>
          <a:lstStyle>
            <a:lvl1pPr algn="l">
              <a:defRPr sz="1800"/>
            </a:lvl1pPr>
          </a:lstStyle>
          <a:p>
            <a:endParaRPr lang="de-DE">
              <a:latin typeface="TT Norms Pro" panose="02000503030000020003" pitchFamily="50" charset="0"/>
            </a:endParaRPr>
          </a:p>
        </p:txBody>
      </p:sp>
      <p:sp>
        <p:nvSpPr>
          <p:cNvPr id="3" name="Datumsplatzhalter 2">
            <a:extLst>
              <a:ext uri="{FF2B5EF4-FFF2-40B4-BE49-F238E27FC236}">
                <a16:creationId xmlns:a16="http://schemas.microsoft.com/office/drawing/2014/main" id="{2A729DF8-C059-477C-8552-7D992E327B82}"/>
              </a:ext>
            </a:extLst>
          </p:cNvPr>
          <p:cNvSpPr>
            <a:spLocks noGrp="1"/>
          </p:cNvSpPr>
          <p:nvPr>
            <p:ph type="dt" sz="quarter" idx="1"/>
          </p:nvPr>
        </p:nvSpPr>
        <p:spPr>
          <a:xfrm>
            <a:off x="5623697" y="0"/>
            <a:ext cx="4302231" cy="720361"/>
          </a:xfrm>
          <a:prstGeom prst="rect">
            <a:avLst/>
          </a:prstGeom>
        </p:spPr>
        <p:txBody>
          <a:bodyPr vert="horz" lIns="138769" tIns="69385" rIns="138769" bIns="69385" rtlCol="0"/>
          <a:lstStyle>
            <a:lvl1pPr algn="r">
              <a:defRPr sz="1800"/>
            </a:lvl1pPr>
          </a:lstStyle>
          <a:p>
            <a:fld id="{DC4D9011-41F8-4C93-8DE4-83228877A83A}" type="datetimeFigureOut">
              <a:rPr lang="de-DE" smtClean="0">
                <a:latin typeface="TT Norms Pro" panose="02000503030000020003" pitchFamily="50" charset="0"/>
              </a:rPr>
              <a:t>05.09.2025</a:t>
            </a:fld>
            <a:endParaRPr lang="de-DE">
              <a:latin typeface="TT Norms Pro" panose="02000503030000020003" pitchFamily="50" charset="0"/>
            </a:endParaRPr>
          </a:p>
        </p:txBody>
      </p:sp>
      <p:sp>
        <p:nvSpPr>
          <p:cNvPr id="4" name="Fußzeilenplatzhalter 3">
            <a:extLst>
              <a:ext uri="{FF2B5EF4-FFF2-40B4-BE49-F238E27FC236}">
                <a16:creationId xmlns:a16="http://schemas.microsoft.com/office/drawing/2014/main" id="{A66E8E39-E18D-46CD-9938-52A58787BDEC}"/>
              </a:ext>
            </a:extLst>
          </p:cNvPr>
          <p:cNvSpPr>
            <a:spLocks noGrp="1"/>
          </p:cNvSpPr>
          <p:nvPr>
            <p:ph type="ftr" sz="quarter" idx="2"/>
          </p:nvPr>
        </p:nvSpPr>
        <p:spPr>
          <a:xfrm>
            <a:off x="0" y="13636992"/>
            <a:ext cx="4302231" cy="720359"/>
          </a:xfrm>
          <a:prstGeom prst="rect">
            <a:avLst/>
          </a:prstGeom>
        </p:spPr>
        <p:txBody>
          <a:bodyPr vert="horz" lIns="138769" tIns="69385" rIns="138769" bIns="69385" rtlCol="0" anchor="b"/>
          <a:lstStyle>
            <a:lvl1pPr algn="l">
              <a:defRPr sz="1800"/>
            </a:lvl1pPr>
          </a:lstStyle>
          <a:p>
            <a:endParaRPr lang="de-DE">
              <a:latin typeface="TT Norms Pro" panose="02000503030000020003" pitchFamily="50" charset="0"/>
            </a:endParaRPr>
          </a:p>
        </p:txBody>
      </p:sp>
      <p:sp>
        <p:nvSpPr>
          <p:cNvPr id="5" name="Foliennummernplatzhalter 4">
            <a:extLst>
              <a:ext uri="{FF2B5EF4-FFF2-40B4-BE49-F238E27FC236}">
                <a16:creationId xmlns:a16="http://schemas.microsoft.com/office/drawing/2014/main" id="{54CF3437-827F-44B8-8F1E-C081FFDC4BD9}"/>
              </a:ext>
            </a:extLst>
          </p:cNvPr>
          <p:cNvSpPr>
            <a:spLocks noGrp="1"/>
          </p:cNvSpPr>
          <p:nvPr>
            <p:ph type="sldNum" sz="quarter" idx="3"/>
          </p:nvPr>
        </p:nvSpPr>
        <p:spPr>
          <a:xfrm>
            <a:off x="5623697" y="13636992"/>
            <a:ext cx="4302231" cy="720359"/>
          </a:xfrm>
          <a:prstGeom prst="rect">
            <a:avLst/>
          </a:prstGeom>
        </p:spPr>
        <p:txBody>
          <a:bodyPr vert="horz" lIns="138769" tIns="69385" rIns="138769" bIns="69385" rtlCol="0" anchor="b"/>
          <a:lstStyle>
            <a:lvl1pPr algn="r">
              <a:defRPr sz="1800"/>
            </a:lvl1pPr>
          </a:lstStyle>
          <a:p>
            <a:fld id="{0DA79B36-394D-44F2-9BB3-3153BB9F30B7}" type="slidenum">
              <a:rPr lang="de-DE" smtClean="0">
                <a:latin typeface="TT Norms Pro" panose="02000503030000020003" pitchFamily="50" charset="0"/>
              </a:rPr>
              <a:t>‹N°›</a:t>
            </a:fld>
            <a:endParaRPr lang="de-DE">
              <a:latin typeface="TT Norms Pro" panose="02000503030000020003" pitchFamily="50" charset="0"/>
            </a:endParaRPr>
          </a:p>
        </p:txBody>
      </p:sp>
    </p:spTree>
    <p:extLst>
      <p:ext uri="{BB962C8B-B14F-4D97-AF65-F5344CB8AC3E}">
        <p14:creationId xmlns:p14="http://schemas.microsoft.com/office/powerpoint/2010/main" val="36881400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4302231" cy="720361"/>
          </a:xfrm>
          <a:prstGeom prst="rect">
            <a:avLst/>
          </a:prstGeom>
        </p:spPr>
        <p:txBody>
          <a:bodyPr vert="horz" lIns="138769" tIns="69385" rIns="138769" bIns="69385" rtlCol="0"/>
          <a:lstStyle>
            <a:lvl1pPr algn="l">
              <a:defRPr sz="1800">
                <a:latin typeface="TT Norms Pro" panose="02000503030000020003" pitchFamily="50" charset="0"/>
              </a:defRPr>
            </a:lvl1pPr>
          </a:lstStyle>
          <a:p>
            <a:endParaRPr lang="en-US"/>
          </a:p>
        </p:txBody>
      </p:sp>
      <p:sp>
        <p:nvSpPr>
          <p:cNvPr id="3" name="Datumsplatzhalter 2"/>
          <p:cNvSpPr>
            <a:spLocks noGrp="1"/>
          </p:cNvSpPr>
          <p:nvPr>
            <p:ph type="dt" idx="1"/>
          </p:nvPr>
        </p:nvSpPr>
        <p:spPr>
          <a:xfrm>
            <a:off x="5623697" y="0"/>
            <a:ext cx="4302231" cy="720361"/>
          </a:xfrm>
          <a:prstGeom prst="rect">
            <a:avLst/>
          </a:prstGeom>
        </p:spPr>
        <p:txBody>
          <a:bodyPr vert="horz" lIns="138769" tIns="69385" rIns="138769" bIns="69385" rtlCol="0"/>
          <a:lstStyle>
            <a:lvl1pPr algn="r">
              <a:defRPr sz="1800">
                <a:latin typeface="TT Norms Pro" panose="02000503030000020003" pitchFamily="50" charset="0"/>
              </a:defRPr>
            </a:lvl1pPr>
          </a:lstStyle>
          <a:p>
            <a:fld id="{D92458B3-D3E5-4DC5-B9E6-3A74E6D43635}" type="datetimeFigureOut">
              <a:rPr lang="en-US" smtClean="0"/>
              <a:pPr/>
              <a:t>9/5/2025</a:t>
            </a:fld>
            <a:endParaRPr lang="en-US"/>
          </a:p>
        </p:txBody>
      </p:sp>
      <p:sp>
        <p:nvSpPr>
          <p:cNvPr id="4" name="Folienbildplatzhalter 3"/>
          <p:cNvSpPr>
            <a:spLocks noGrp="1" noRot="1" noChangeAspect="1"/>
          </p:cNvSpPr>
          <p:nvPr>
            <p:ph type="sldImg" idx="2"/>
          </p:nvPr>
        </p:nvSpPr>
        <p:spPr>
          <a:xfrm>
            <a:off x="658813" y="1795463"/>
            <a:ext cx="8610600" cy="4845050"/>
          </a:xfrm>
          <a:prstGeom prst="rect">
            <a:avLst/>
          </a:prstGeom>
          <a:noFill/>
          <a:ln w="12700">
            <a:solidFill>
              <a:prstClr val="black"/>
            </a:solidFill>
          </a:ln>
        </p:spPr>
        <p:txBody>
          <a:bodyPr vert="horz" lIns="138769" tIns="69385" rIns="138769" bIns="69385" rtlCol="0" anchor="ctr"/>
          <a:lstStyle/>
          <a:p>
            <a:endParaRPr lang="en-US"/>
          </a:p>
        </p:txBody>
      </p:sp>
      <p:sp>
        <p:nvSpPr>
          <p:cNvPr id="5" name="Notizenplatzhalter 4"/>
          <p:cNvSpPr>
            <a:spLocks noGrp="1"/>
          </p:cNvSpPr>
          <p:nvPr>
            <p:ph type="body" sz="quarter" idx="3"/>
          </p:nvPr>
        </p:nvSpPr>
        <p:spPr>
          <a:xfrm>
            <a:off x="992823" y="6909474"/>
            <a:ext cx="7942580" cy="5653207"/>
          </a:xfrm>
          <a:prstGeom prst="rect">
            <a:avLst/>
          </a:prstGeom>
        </p:spPr>
        <p:txBody>
          <a:bodyPr vert="horz" lIns="138769" tIns="69385" rIns="138769" bIns="69385"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13636992"/>
            <a:ext cx="4302231" cy="720359"/>
          </a:xfrm>
          <a:prstGeom prst="rect">
            <a:avLst/>
          </a:prstGeom>
        </p:spPr>
        <p:txBody>
          <a:bodyPr vert="horz" lIns="138769" tIns="69385" rIns="138769" bIns="69385" rtlCol="0" anchor="b"/>
          <a:lstStyle>
            <a:lvl1pPr algn="l">
              <a:defRPr sz="1800">
                <a:latin typeface="TT Norms Pro" panose="02000503030000020003" pitchFamily="50" charset="0"/>
              </a:defRPr>
            </a:lvl1pPr>
          </a:lstStyle>
          <a:p>
            <a:endParaRPr lang="en-US"/>
          </a:p>
        </p:txBody>
      </p:sp>
      <p:sp>
        <p:nvSpPr>
          <p:cNvPr id="7" name="Foliennummernplatzhalter 6"/>
          <p:cNvSpPr>
            <a:spLocks noGrp="1"/>
          </p:cNvSpPr>
          <p:nvPr>
            <p:ph type="sldNum" sz="quarter" idx="5"/>
          </p:nvPr>
        </p:nvSpPr>
        <p:spPr>
          <a:xfrm>
            <a:off x="5623697" y="13636992"/>
            <a:ext cx="4302231" cy="720359"/>
          </a:xfrm>
          <a:prstGeom prst="rect">
            <a:avLst/>
          </a:prstGeom>
        </p:spPr>
        <p:txBody>
          <a:bodyPr vert="horz" lIns="138769" tIns="69385" rIns="138769" bIns="69385" rtlCol="0" anchor="b"/>
          <a:lstStyle>
            <a:lvl1pPr algn="r">
              <a:defRPr sz="1800">
                <a:latin typeface="TT Norms Pro" panose="02000503030000020003" pitchFamily="50" charset="0"/>
              </a:defRPr>
            </a:lvl1pPr>
          </a:lstStyle>
          <a:p>
            <a:fld id="{BDA5B460-1328-4911-B510-32EE5D3A7029}" type="slidenum">
              <a:rPr lang="en-US" smtClean="0"/>
              <a:pPr/>
              <a:t>‹N°›</a:t>
            </a:fld>
            <a:endParaRPr lang="en-US"/>
          </a:p>
        </p:txBody>
      </p:sp>
    </p:spTree>
    <p:extLst>
      <p:ext uri="{BB962C8B-B14F-4D97-AF65-F5344CB8AC3E}">
        <p14:creationId xmlns:p14="http://schemas.microsoft.com/office/powerpoint/2010/main" val="3076269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T Norms Pro" panose="02000503030000020003" pitchFamily="50" charset="0"/>
        <a:ea typeface="+mn-ea"/>
        <a:cs typeface="+mn-cs"/>
      </a:defRPr>
    </a:lvl1pPr>
    <a:lvl2pPr marL="457200" algn="l" defTabSz="914400" rtl="0" eaLnBrk="1" latinLnBrk="0" hangingPunct="1">
      <a:defRPr sz="1200" kern="1200">
        <a:solidFill>
          <a:schemeClr val="tx1"/>
        </a:solidFill>
        <a:latin typeface="TT Norms Pro" panose="02000503030000020003" pitchFamily="50" charset="0"/>
        <a:ea typeface="+mn-ea"/>
        <a:cs typeface="+mn-cs"/>
      </a:defRPr>
    </a:lvl2pPr>
    <a:lvl3pPr marL="914400" algn="l" defTabSz="914400" rtl="0" eaLnBrk="1" latinLnBrk="0" hangingPunct="1">
      <a:defRPr sz="1200" kern="1200">
        <a:solidFill>
          <a:schemeClr val="tx1"/>
        </a:solidFill>
        <a:latin typeface="TT Norms Pro" panose="02000503030000020003" pitchFamily="50" charset="0"/>
        <a:ea typeface="+mn-ea"/>
        <a:cs typeface="+mn-cs"/>
      </a:defRPr>
    </a:lvl3pPr>
    <a:lvl4pPr marL="1371600" algn="l" defTabSz="914400" rtl="0" eaLnBrk="1" latinLnBrk="0" hangingPunct="1">
      <a:defRPr sz="1200" kern="1200">
        <a:solidFill>
          <a:schemeClr val="tx1"/>
        </a:solidFill>
        <a:latin typeface="TT Norms Pro" panose="02000503030000020003" pitchFamily="50" charset="0"/>
        <a:ea typeface="+mn-ea"/>
        <a:cs typeface="+mn-cs"/>
      </a:defRPr>
    </a:lvl4pPr>
    <a:lvl5pPr marL="1828800" algn="l" defTabSz="914400" rtl="0" eaLnBrk="1" latinLnBrk="0" hangingPunct="1">
      <a:defRPr sz="1200" kern="1200">
        <a:solidFill>
          <a:schemeClr val="tx1"/>
        </a:solidFill>
        <a:latin typeface="TT Norms Pro" panose="02000503030000020003"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BDA5B460-1328-4911-B510-32EE5D3A7029}" type="slidenum">
              <a:rPr lang="en-US" smtClean="0"/>
              <a:pPr/>
              <a:t>1</a:t>
            </a:fld>
            <a:endParaRPr lang="en-US"/>
          </a:p>
        </p:txBody>
      </p:sp>
    </p:spTree>
    <p:extLst>
      <p:ext uri="{BB962C8B-B14F-4D97-AF65-F5344CB8AC3E}">
        <p14:creationId xmlns:p14="http://schemas.microsoft.com/office/powerpoint/2010/main" val="1190145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BDA5B460-1328-4911-B510-32EE5D3A7029}" type="slidenum">
              <a:rPr lang="en-US" smtClean="0"/>
              <a:pPr/>
              <a:t>2</a:t>
            </a:fld>
            <a:endParaRPr lang="en-US"/>
          </a:p>
        </p:txBody>
      </p:sp>
    </p:spTree>
    <p:extLst>
      <p:ext uri="{BB962C8B-B14F-4D97-AF65-F5344CB8AC3E}">
        <p14:creationId xmlns:p14="http://schemas.microsoft.com/office/powerpoint/2010/main" val="2562888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BDA5B460-1328-4911-B510-32EE5D3A7029}" type="slidenum">
              <a:rPr lang="en-US" smtClean="0"/>
              <a:pPr/>
              <a:t>8</a:t>
            </a:fld>
            <a:endParaRPr lang="en-US"/>
          </a:p>
        </p:txBody>
      </p:sp>
    </p:spTree>
    <p:extLst>
      <p:ext uri="{BB962C8B-B14F-4D97-AF65-F5344CB8AC3E}">
        <p14:creationId xmlns:p14="http://schemas.microsoft.com/office/powerpoint/2010/main" val="3997448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BDA5B460-1328-4911-B510-32EE5D3A7029}" type="slidenum">
              <a:rPr lang="en-US" smtClean="0"/>
              <a:pPr/>
              <a:t>9</a:t>
            </a:fld>
            <a:endParaRPr lang="en-US"/>
          </a:p>
        </p:txBody>
      </p:sp>
    </p:spTree>
    <p:extLst>
      <p:ext uri="{BB962C8B-B14F-4D97-AF65-F5344CB8AC3E}">
        <p14:creationId xmlns:p14="http://schemas.microsoft.com/office/powerpoint/2010/main" val="957042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BDA5B460-1328-4911-B510-32EE5D3A7029}" type="slidenum">
              <a:rPr lang="en-US" smtClean="0"/>
              <a:pPr/>
              <a:t>10</a:t>
            </a:fld>
            <a:endParaRPr lang="en-US"/>
          </a:p>
        </p:txBody>
      </p:sp>
    </p:spTree>
    <p:extLst>
      <p:ext uri="{BB962C8B-B14F-4D97-AF65-F5344CB8AC3E}">
        <p14:creationId xmlns:p14="http://schemas.microsoft.com/office/powerpoint/2010/main" val="2782236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6E9C1-C6F8-9E27-1EB0-D82260AF93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C0A512-9C38-94F5-DECA-4924635E4F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B74DF3-5311-E76B-39FF-511856FE5B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Remark: </a:t>
            </a:r>
            <a:r>
              <a:rPr lang="en-GB" i="1" dirty="0"/>
              <a:t>Risk types: scope, schedule, market, resource, supplier, technology. Risk rates: 1-500.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noProof="0" dirty="0"/>
              <a:t>Submitted -&gt; new Risk for recent Red Flag Gate or still valid Risk from former Red Flag Gates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noProof="0" dirty="0"/>
              <a:t>Approved -&gt; Risks from former Red Flag Gate linked to approved Options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noProof="0" dirty="0"/>
              <a:t>Rejected -&gt; Risks from former Red Flag Gate linked to rejected Options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noProof="0" dirty="0"/>
              <a:t>For new Red Flag Gate please create new Risks or change Status of still existing Risks for new Red Flag Gate to submitted.</a:t>
            </a:r>
            <a:endParaRPr lang="en-US" sz="1200" i="1" noProof="0" dirty="0"/>
          </a:p>
        </p:txBody>
      </p:sp>
      <p:sp>
        <p:nvSpPr>
          <p:cNvPr id="4" name="Slide Number Placeholder 3">
            <a:extLst>
              <a:ext uri="{FF2B5EF4-FFF2-40B4-BE49-F238E27FC236}">
                <a16:creationId xmlns:a16="http://schemas.microsoft.com/office/drawing/2014/main" id="{23A7D97D-713F-FA88-C7C5-F7A077F810B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A5B460-1328-4911-B510-32EE5D3A7029}" type="slidenum">
              <a:rPr kumimoji="0" lang="en-US" sz="1200" b="0" i="0" u="none" strike="noStrike" kern="1200" cap="none" spc="0" normalizeH="0" baseline="0" noProof="0" smtClean="0">
                <a:ln>
                  <a:noFill/>
                </a:ln>
                <a:solidFill>
                  <a:prstClr val="black"/>
                </a:solidFill>
                <a:effectLst/>
                <a:uLnTx/>
                <a:uFillTx/>
                <a:latin typeface="TT Norms Pro" panose="02000503030000020003"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T Norms Pro" panose="02000503030000020003" pitchFamily="50" charset="0"/>
              <a:ea typeface="+mn-ea"/>
              <a:cs typeface="+mn-cs"/>
            </a:endParaRPr>
          </a:p>
        </p:txBody>
      </p:sp>
    </p:spTree>
    <p:extLst>
      <p:ext uri="{BB962C8B-B14F-4D97-AF65-F5344CB8AC3E}">
        <p14:creationId xmlns:p14="http://schemas.microsoft.com/office/powerpoint/2010/main" val="2849984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5E4CAE-46D0-4B96-A3DF-9729B4B43C93}" type="slidenum">
              <a:rPr lang="fr-FR" smtClean="0"/>
              <a:t>19</a:t>
            </a:fld>
            <a:endParaRPr lang="fr-FR"/>
          </a:p>
        </p:txBody>
      </p:sp>
    </p:spTree>
    <p:extLst>
      <p:ext uri="{BB962C8B-B14F-4D97-AF65-F5344CB8AC3E}">
        <p14:creationId xmlns:p14="http://schemas.microsoft.com/office/powerpoint/2010/main" val="962426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E473B8-5E5A-45E7-879A-2140D7A2D1A0}" type="slidenum">
              <a:rPr lang="de-DE" smtClean="0"/>
              <a:t>20</a:t>
            </a:fld>
            <a:endParaRPr lang="de-DE"/>
          </a:p>
        </p:txBody>
      </p:sp>
    </p:spTree>
    <p:extLst>
      <p:ext uri="{BB962C8B-B14F-4D97-AF65-F5344CB8AC3E}">
        <p14:creationId xmlns:p14="http://schemas.microsoft.com/office/powerpoint/2010/main" val="9177972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sp>
        <p:nvSpPr>
          <p:cNvPr id="13" name="Bildplatzhalter 7">
            <a:extLst>
              <a:ext uri="{FF2B5EF4-FFF2-40B4-BE49-F238E27FC236}">
                <a16:creationId xmlns:a16="http://schemas.microsoft.com/office/drawing/2014/main" id="{4DB1195C-2459-4964-8831-D1CD778D9CFA}"/>
              </a:ext>
            </a:extLst>
          </p:cNvPr>
          <p:cNvSpPr>
            <a:spLocks noGrp="1"/>
          </p:cNvSpPr>
          <p:nvPr>
            <p:ph type="pic" sz="quarter" idx="13" hasCustomPrompt="1"/>
          </p:nvPr>
        </p:nvSpPr>
        <p:spPr>
          <a:xfrm>
            <a:off x="6096000" y="0"/>
            <a:ext cx="6096000" cy="6857999"/>
          </a:xfrm>
          <a:prstGeom prst="rect">
            <a:avLst/>
          </a:prstGeom>
          <a:solidFill>
            <a:schemeClr val="bg1">
              <a:lumMod val="75000"/>
            </a:schemeClr>
          </a:solidFill>
        </p:spPr>
        <p:txBody>
          <a:bodyPr anchor="ctr" anchorCtr="0"/>
          <a:lstStyle>
            <a:lvl1pPr marL="0" indent="0" algn="ctr">
              <a:buNone/>
              <a:defRPr b="0">
                <a:latin typeface="+mj-lt"/>
              </a:defRPr>
            </a:lvl1pPr>
          </a:lstStyle>
          <a:p>
            <a:r>
              <a:rPr lang="en-US" noProof="0"/>
              <a:t>Placeholder Image</a:t>
            </a:r>
          </a:p>
        </p:txBody>
      </p:sp>
      <p:sp>
        <p:nvSpPr>
          <p:cNvPr id="2" name="Titel 1">
            <a:extLst>
              <a:ext uri="{FF2B5EF4-FFF2-40B4-BE49-F238E27FC236}">
                <a16:creationId xmlns:a16="http://schemas.microsoft.com/office/drawing/2014/main" id="{FC52391B-6DA4-4E7E-9214-043F1955923A}"/>
              </a:ext>
            </a:extLst>
          </p:cNvPr>
          <p:cNvSpPr>
            <a:spLocks noGrp="1"/>
          </p:cNvSpPr>
          <p:nvPr>
            <p:ph type="ctrTitle" hasCustomPrompt="1"/>
          </p:nvPr>
        </p:nvSpPr>
        <p:spPr>
          <a:xfrm>
            <a:off x="504000" y="5568276"/>
            <a:ext cx="5184000" cy="430887"/>
          </a:xfrm>
        </p:spPr>
        <p:txBody>
          <a:bodyPr anchor="b">
            <a:spAutoFit/>
          </a:bodyPr>
          <a:lstStyle>
            <a:lvl1pPr algn="l">
              <a:lnSpc>
                <a:spcPct val="100000"/>
              </a:lnSpc>
              <a:defRPr sz="2800"/>
            </a:lvl1pPr>
          </a:lstStyle>
          <a:p>
            <a:r>
              <a:rPr lang="en-US" noProof="0"/>
              <a:t>Title</a:t>
            </a:r>
          </a:p>
        </p:txBody>
      </p:sp>
      <p:sp>
        <p:nvSpPr>
          <p:cNvPr id="3" name="Untertitel 2">
            <a:extLst>
              <a:ext uri="{FF2B5EF4-FFF2-40B4-BE49-F238E27FC236}">
                <a16:creationId xmlns:a16="http://schemas.microsoft.com/office/drawing/2014/main" id="{425C58F2-55B6-42CD-8A94-797D3D2CDD02}"/>
              </a:ext>
            </a:extLst>
          </p:cNvPr>
          <p:cNvSpPr>
            <a:spLocks noGrp="1"/>
          </p:cNvSpPr>
          <p:nvPr>
            <p:ph type="subTitle" idx="1" hasCustomPrompt="1"/>
          </p:nvPr>
        </p:nvSpPr>
        <p:spPr>
          <a:xfrm>
            <a:off x="504000" y="6072981"/>
            <a:ext cx="5184000" cy="184666"/>
          </a:xfrm>
          <a:prstGeom prst="rect">
            <a:avLst/>
          </a:prstGeom>
        </p:spPr>
        <p:txBody>
          <a:bodyPr>
            <a:spAutoFit/>
          </a:bodyPr>
          <a:lstStyle>
            <a:lvl1pPr marL="0" indent="0" algn="l">
              <a:lnSpc>
                <a:spcPct val="100000"/>
              </a:lnSpc>
              <a:buNone/>
              <a:defRPr sz="1200" b="0">
                <a:latin typeface="TT Norms Pro"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Subtitle, month year</a:t>
            </a:r>
          </a:p>
        </p:txBody>
      </p:sp>
      <p:sp>
        <p:nvSpPr>
          <p:cNvPr id="21" name="Rechteck 6">
            <a:extLst>
              <a:ext uri="{FF2B5EF4-FFF2-40B4-BE49-F238E27FC236}">
                <a16:creationId xmlns:a16="http://schemas.microsoft.com/office/drawing/2014/main" id="{A1A89EE8-6CEB-42C5-A89A-E02837B54C44}"/>
              </a:ext>
            </a:extLst>
          </p:cNvPr>
          <p:cNvSpPr/>
          <p:nvPr userDrawn="1"/>
        </p:nvSpPr>
        <p:spPr>
          <a:xfrm>
            <a:off x="1" y="0"/>
            <a:ext cx="6096000" cy="21347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hteck 8">
            <a:extLst>
              <a:ext uri="{FF2B5EF4-FFF2-40B4-BE49-F238E27FC236}">
                <a16:creationId xmlns:a16="http://schemas.microsoft.com/office/drawing/2014/main" id="{8CFE772B-CDD6-4167-95D0-A7A9F4F3D4E3}"/>
              </a:ext>
            </a:extLst>
          </p:cNvPr>
          <p:cNvSpPr/>
          <p:nvPr userDrawn="1"/>
        </p:nvSpPr>
        <p:spPr bwMode="auto">
          <a:xfrm>
            <a:off x="0" y="2134703"/>
            <a:ext cx="6095999" cy="1294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500400" rtlCol="0" anchor="ctr"/>
          <a:lstStyle/>
          <a:p>
            <a:pPr algn="l"/>
            <a:endParaRPr lang="en-US" sz="2800" spc="-30" baseline="0" noProof="0">
              <a:solidFill>
                <a:schemeClr val="bg1"/>
              </a:solidFill>
              <a:latin typeface="+mj-lt"/>
            </a:endParaRPr>
          </a:p>
        </p:txBody>
      </p:sp>
      <p:pic>
        <p:nvPicPr>
          <p:cNvPr id="23" name="Grafik 22">
            <a:extLst>
              <a:ext uri="{FF2B5EF4-FFF2-40B4-BE49-F238E27FC236}">
                <a16:creationId xmlns:a16="http://schemas.microsoft.com/office/drawing/2014/main" id="{B9C9979F-AC3F-445B-A418-90454CAF6031}"/>
              </a:ext>
            </a:extLst>
          </p:cNvPr>
          <p:cNvPicPr>
            <a:picLocks noChangeAspect="1"/>
          </p:cNvPicPr>
          <p:nvPr userDrawn="1"/>
        </p:nvPicPr>
        <p:blipFill>
          <a:blip r:embed="rId2"/>
          <a:stretch>
            <a:fillRect/>
          </a:stretch>
        </p:blipFill>
        <p:spPr>
          <a:xfrm>
            <a:off x="431051" y="2588883"/>
            <a:ext cx="3204000" cy="416151"/>
          </a:xfrm>
          <a:prstGeom prst="rect">
            <a:avLst/>
          </a:prstGeom>
        </p:spPr>
      </p:pic>
      <p:grpSp>
        <p:nvGrpSpPr>
          <p:cNvPr id="24" name="Gruppieren 23">
            <a:extLst>
              <a:ext uri="{FF2B5EF4-FFF2-40B4-BE49-F238E27FC236}">
                <a16:creationId xmlns:a16="http://schemas.microsoft.com/office/drawing/2014/main" id="{CA891D9A-1119-4C3A-A630-66900F7C93CB}"/>
              </a:ext>
            </a:extLst>
          </p:cNvPr>
          <p:cNvGrpSpPr>
            <a:grpSpLocks noChangeAspect="1"/>
          </p:cNvGrpSpPr>
          <p:nvPr userDrawn="1"/>
        </p:nvGrpSpPr>
        <p:grpSpPr>
          <a:xfrm>
            <a:off x="514086" y="514562"/>
            <a:ext cx="3060000" cy="535410"/>
            <a:chOff x="692439" y="1293569"/>
            <a:chExt cx="12203113" cy="2135188"/>
          </a:xfrm>
          <a:solidFill>
            <a:schemeClr val="tx1"/>
          </a:solidFill>
        </p:grpSpPr>
        <p:sp>
          <p:nvSpPr>
            <p:cNvPr id="25" name="Freeform 5">
              <a:extLst>
                <a:ext uri="{FF2B5EF4-FFF2-40B4-BE49-F238E27FC236}">
                  <a16:creationId xmlns:a16="http://schemas.microsoft.com/office/drawing/2014/main" id="{71A27665-E1AF-4D82-A34F-269CD77911F6}"/>
                </a:ext>
              </a:extLst>
            </p:cNvPr>
            <p:cNvSpPr>
              <a:spLocks/>
            </p:cNvSpPr>
            <p:nvPr userDrawn="1"/>
          </p:nvSpPr>
          <p:spPr bwMode="auto">
            <a:xfrm>
              <a:off x="10317452" y="1336432"/>
              <a:ext cx="1539875" cy="2092325"/>
            </a:xfrm>
            <a:custGeom>
              <a:avLst/>
              <a:gdLst>
                <a:gd name="T0" fmla="*/ 0 w 837"/>
                <a:gd name="T1" fmla="*/ 693 h 1133"/>
                <a:gd name="T2" fmla="*/ 420 w 837"/>
                <a:gd name="T3" fmla="*/ 1133 h 1133"/>
                <a:gd name="T4" fmla="*/ 837 w 837"/>
                <a:gd name="T5" fmla="*/ 693 h 1133"/>
                <a:gd name="T6" fmla="*/ 837 w 837"/>
                <a:gd name="T7" fmla="*/ 647 h 1133"/>
                <a:gd name="T8" fmla="*/ 677 w 837"/>
                <a:gd name="T9" fmla="*/ 647 h 1133"/>
                <a:gd name="T10" fmla="*/ 677 w 837"/>
                <a:gd name="T11" fmla="*/ 693 h 1133"/>
                <a:gd name="T12" fmla="*/ 420 w 837"/>
                <a:gd name="T13" fmla="*/ 989 h 1133"/>
                <a:gd name="T14" fmla="*/ 163 w 837"/>
                <a:gd name="T15" fmla="*/ 693 h 1133"/>
                <a:gd name="T16" fmla="*/ 163 w 837"/>
                <a:gd name="T17" fmla="*/ 0 h 1133"/>
                <a:gd name="T18" fmla="*/ 0 w 837"/>
                <a:gd name="T19" fmla="*/ 0 h 1133"/>
                <a:gd name="T20" fmla="*/ 0 w 837"/>
                <a:gd name="T21" fmla="*/ 693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7" h="1133">
                  <a:moveTo>
                    <a:pt x="0" y="693"/>
                  </a:moveTo>
                  <a:cubicBezTo>
                    <a:pt x="0" y="920"/>
                    <a:pt x="142" y="1133"/>
                    <a:pt x="420" y="1133"/>
                  </a:cubicBezTo>
                  <a:cubicBezTo>
                    <a:pt x="691" y="1133"/>
                    <a:pt x="837" y="920"/>
                    <a:pt x="837" y="693"/>
                  </a:cubicBezTo>
                  <a:cubicBezTo>
                    <a:pt x="837" y="647"/>
                    <a:pt x="837" y="647"/>
                    <a:pt x="837" y="647"/>
                  </a:cubicBezTo>
                  <a:cubicBezTo>
                    <a:pt x="677" y="647"/>
                    <a:pt x="677" y="647"/>
                    <a:pt x="677" y="647"/>
                  </a:cubicBezTo>
                  <a:cubicBezTo>
                    <a:pt x="677" y="693"/>
                    <a:pt x="677" y="693"/>
                    <a:pt x="677" y="693"/>
                  </a:cubicBezTo>
                  <a:cubicBezTo>
                    <a:pt x="677" y="861"/>
                    <a:pt x="597" y="989"/>
                    <a:pt x="420" y="989"/>
                  </a:cubicBezTo>
                  <a:cubicBezTo>
                    <a:pt x="243" y="989"/>
                    <a:pt x="163" y="858"/>
                    <a:pt x="163" y="693"/>
                  </a:cubicBezTo>
                  <a:cubicBezTo>
                    <a:pt x="163" y="0"/>
                    <a:pt x="163" y="0"/>
                    <a:pt x="163" y="0"/>
                  </a:cubicBezTo>
                  <a:cubicBezTo>
                    <a:pt x="0" y="0"/>
                    <a:pt x="0" y="0"/>
                    <a:pt x="0" y="0"/>
                  </a:cubicBezTo>
                  <a:lnTo>
                    <a:pt x="0" y="6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6" name="Rectangle 6">
              <a:extLst>
                <a:ext uri="{FF2B5EF4-FFF2-40B4-BE49-F238E27FC236}">
                  <a16:creationId xmlns:a16="http://schemas.microsoft.com/office/drawing/2014/main" id="{82780798-00D1-4C25-B881-095748CCF147}"/>
                </a:ext>
              </a:extLst>
            </p:cNvPr>
            <p:cNvSpPr>
              <a:spLocks noChangeArrowheads="1"/>
            </p:cNvSpPr>
            <p:nvPr userDrawn="1"/>
          </p:nvSpPr>
          <p:spPr bwMode="auto">
            <a:xfrm>
              <a:off x="9612602" y="1336432"/>
              <a:ext cx="298450" cy="2052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7" name="Freeform 7">
              <a:extLst>
                <a:ext uri="{FF2B5EF4-FFF2-40B4-BE49-F238E27FC236}">
                  <a16:creationId xmlns:a16="http://schemas.microsoft.com/office/drawing/2014/main" id="{A99A7685-5459-4026-A013-B70B3FDFB604}"/>
                </a:ext>
              </a:extLst>
            </p:cNvPr>
            <p:cNvSpPr>
              <a:spLocks/>
            </p:cNvSpPr>
            <p:nvPr userDrawn="1"/>
          </p:nvSpPr>
          <p:spPr bwMode="auto">
            <a:xfrm>
              <a:off x="5866102" y="1339607"/>
              <a:ext cx="2078038" cy="2087563"/>
            </a:xfrm>
            <a:custGeom>
              <a:avLst/>
              <a:gdLst>
                <a:gd name="T0" fmla="*/ 0 w 1129"/>
                <a:gd name="T1" fmla="*/ 564 h 1130"/>
                <a:gd name="T2" fmla="*/ 565 w 1129"/>
                <a:gd name="T3" fmla="*/ 1130 h 1130"/>
                <a:gd name="T4" fmla="*/ 1129 w 1129"/>
                <a:gd name="T5" fmla="*/ 564 h 1130"/>
                <a:gd name="T6" fmla="*/ 565 w 1129"/>
                <a:gd name="T7" fmla="*/ 0 h 1130"/>
                <a:gd name="T8" fmla="*/ 538 w 1129"/>
                <a:gd name="T9" fmla="*/ 0 h 1130"/>
                <a:gd name="T10" fmla="*/ 538 w 1129"/>
                <a:gd name="T11" fmla="*/ 141 h 1130"/>
                <a:gd name="T12" fmla="*/ 565 w 1129"/>
                <a:gd name="T13" fmla="*/ 141 h 1130"/>
                <a:gd name="T14" fmla="*/ 978 w 1129"/>
                <a:gd name="T15" fmla="*/ 564 h 1130"/>
                <a:gd name="T16" fmla="*/ 565 w 1129"/>
                <a:gd name="T17" fmla="*/ 988 h 1130"/>
                <a:gd name="T18" fmla="*/ 151 w 1129"/>
                <a:gd name="T19" fmla="*/ 564 h 1130"/>
                <a:gd name="T20" fmla="*/ 0 w 1129"/>
                <a:gd name="T21" fmla="*/ 564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9" h="1130">
                  <a:moveTo>
                    <a:pt x="0" y="564"/>
                  </a:moveTo>
                  <a:cubicBezTo>
                    <a:pt x="0" y="881"/>
                    <a:pt x="250" y="1130"/>
                    <a:pt x="565" y="1130"/>
                  </a:cubicBezTo>
                  <a:cubicBezTo>
                    <a:pt x="879" y="1130"/>
                    <a:pt x="1129" y="881"/>
                    <a:pt x="1129" y="564"/>
                  </a:cubicBezTo>
                  <a:cubicBezTo>
                    <a:pt x="1129" y="249"/>
                    <a:pt x="879" y="0"/>
                    <a:pt x="565" y="0"/>
                  </a:cubicBezTo>
                  <a:cubicBezTo>
                    <a:pt x="538" y="0"/>
                    <a:pt x="538" y="0"/>
                    <a:pt x="538" y="0"/>
                  </a:cubicBezTo>
                  <a:cubicBezTo>
                    <a:pt x="538" y="141"/>
                    <a:pt x="538" y="141"/>
                    <a:pt x="538" y="141"/>
                  </a:cubicBezTo>
                  <a:cubicBezTo>
                    <a:pt x="565" y="141"/>
                    <a:pt x="565" y="141"/>
                    <a:pt x="565" y="141"/>
                  </a:cubicBezTo>
                  <a:cubicBezTo>
                    <a:pt x="796" y="141"/>
                    <a:pt x="978" y="326"/>
                    <a:pt x="978" y="564"/>
                  </a:cubicBezTo>
                  <a:cubicBezTo>
                    <a:pt x="978" y="803"/>
                    <a:pt x="796" y="988"/>
                    <a:pt x="565" y="988"/>
                  </a:cubicBezTo>
                  <a:cubicBezTo>
                    <a:pt x="333" y="988"/>
                    <a:pt x="151" y="803"/>
                    <a:pt x="151" y="564"/>
                  </a:cubicBezTo>
                  <a:lnTo>
                    <a:pt x="0" y="5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8" name="Freeform 8">
              <a:extLst>
                <a:ext uri="{FF2B5EF4-FFF2-40B4-BE49-F238E27FC236}">
                  <a16:creationId xmlns:a16="http://schemas.microsoft.com/office/drawing/2014/main" id="{6DC9E41E-E757-4B69-9107-C38DC3FD75B0}"/>
                </a:ext>
              </a:extLst>
            </p:cNvPr>
            <p:cNvSpPr>
              <a:spLocks/>
            </p:cNvSpPr>
            <p:nvPr userDrawn="1"/>
          </p:nvSpPr>
          <p:spPr bwMode="auto">
            <a:xfrm>
              <a:off x="11590627" y="1293569"/>
              <a:ext cx="1304925" cy="2095500"/>
            </a:xfrm>
            <a:custGeom>
              <a:avLst/>
              <a:gdLst>
                <a:gd name="T0" fmla="*/ 0 w 709"/>
                <a:gd name="T1" fmla="*/ 289 h 1134"/>
                <a:gd name="T2" fmla="*/ 166 w 709"/>
                <a:gd name="T3" fmla="*/ 558 h 1134"/>
                <a:gd name="T4" fmla="*/ 405 w 709"/>
                <a:gd name="T5" fmla="*/ 638 h 1134"/>
                <a:gd name="T6" fmla="*/ 552 w 709"/>
                <a:gd name="T7" fmla="*/ 819 h 1134"/>
                <a:gd name="T8" fmla="*/ 348 w 709"/>
                <a:gd name="T9" fmla="*/ 1002 h 1134"/>
                <a:gd name="T10" fmla="*/ 333 w 709"/>
                <a:gd name="T11" fmla="*/ 1002 h 1134"/>
                <a:gd name="T12" fmla="*/ 333 w 709"/>
                <a:gd name="T13" fmla="*/ 1134 h 1134"/>
                <a:gd name="T14" fmla="*/ 342 w 709"/>
                <a:gd name="T15" fmla="*/ 1134 h 1134"/>
                <a:gd name="T16" fmla="*/ 709 w 709"/>
                <a:gd name="T17" fmla="*/ 818 h 1134"/>
                <a:gd name="T18" fmla="*/ 506 w 709"/>
                <a:gd name="T19" fmla="*/ 521 h 1134"/>
                <a:gd name="T20" fmla="*/ 263 w 709"/>
                <a:gd name="T21" fmla="*/ 439 h 1134"/>
                <a:gd name="T22" fmla="*/ 160 w 709"/>
                <a:gd name="T23" fmla="*/ 290 h 1134"/>
                <a:gd name="T24" fmla="*/ 342 w 709"/>
                <a:gd name="T25" fmla="*/ 137 h 1134"/>
                <a:gd name="T26" fmla="*/ 557 w 709"/>
                <a:gd name="T27" fmla="*/ 311 h 1134"/>
                <a:gd name="T28" fmla="*/ 704 w 709"/>
                <a:gd name="T29" fmla="*/ 311 h 1134"/>
                <a:gd name="T30" fmla="*/ 342 w 709"/>
                <a:gd name="T31" fmla="*/ 0 h 1134"/>
                <a:gd name="T32" fmla="*/ 0 w 709"/>
                <a:gd name="T33" fmla="*/ 28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9" h="1134">
                  <a:moveTo>
                    <a:pt x="0" y="289"/>
                  </a:moveTo>
                  <a:cubicBezTo>
                    <a:pt x="0" y="425"/>
                    <a:pt x="64" y="503"/>
                    <a:pt x="166" y="558"/>
                  </a:cubicBezTo>
                  <a:cubicBezTo>
                    <a:pt x="245" y="600"/>
                    <a:pt x="327" y="609"/>
                    <a:pt x="405" y="638"/>
                  </a:cubicBezTo>
                  <a:cubicBezTo>
                    <a:pt x="517" y="680"/>
                    <a:pt x="552" y="738"/>
                    <a:pt x="552" y="819"/>
                  </a:cubicBezTo>
                  <a:cubicBezTo>
                    <a:pt x="552" y="931"/>
                    <a:pt x="475" y="1002"/>
                    <a:pt x="348" y="1002"/>
                  </a:cubicBezTo>
                  <a:cubicBezTo>
                    <a:pt x="333" y="1002"/>
                    <a:pt x="333" y="1002"/>
                    <a:pt x="333" y="1002"/>
                  </a:cubicBezTo>
                  <a:cubicBezTo>
                    <a:pt x="333" y="1134"/>
                    <a:pt x="333" y="1134"/>
                    <a:pt x="333" y="1134"/>
                  </a:cubicBezTo>
                  <a:cubicBezTo>
                    <a:pt x="342" y="1134"/>
                    <a:pt x="342" y="1134"/>
                    <a:pt x="342" y="1134"/>
                  </a:cubicBezTo>
                  <a:cubicBezTo>
                    <a:pt x="567" y="1134"/>
                    <a:pt x="709" y="994"/>
                    <a:pt x="709" y="818"/>
                  </a:cubicBezTo>
                  <a:cubicBezTo>
                    <a:pt x="709" y="703"/>
                    <a:pt x="653" y="587"/>
                    <a:pt x="506" y="521"/>
                  </a:cubicBezTo>
                  <a:cubicBezTo>
                    <a:pt x="427" y="486"/>
                    <a:pt x="332" y="468"/>
                    <a:pt x="263" y="439"/>
                  </a:cubicBezTo>
                  <a:cubicBezTo>
                    <a:pt x="188" y="406"/>
                    <a:pt x="160" y="363"/>
                    <a:pt x="160" y="290"/>
                  </a:cubicBezTo>
                  <a:cubicBezTo>
                    <a:pt x="160" y="203"/>
                    <a:pt x="232" y="137"/>
                    <a:pt x="342" y="137"/>
                  </a:cubicBezTo>
                  <a:cubicBezTo>
                    <a:pt x="487" y="137"/>
                    <a:pt x="554" y="208"/>
                    <a:pt x="557" y="311"/>
                  </a:cubicBezTo>
                  <a:cubicBezTo>
                    <a:pt x="704" y="311"/>
                    <a:pt x="704" y="311"/>
                    <a:pt x="704" y="311"/>
                  </a:cubicBezTo>
                  <a:cubicBezTo>
                    <a:pt x="709" y="150"/>
                    <a:pt x="592" y="0"/>
                    <a:pt x="342" y="0"/>
                  </a:cubicBezTo>
                  <a:cubicBezTo>
                    <a:pt x="137" y="0"/>
                    <a:pt x="0" y="128"/>
                    <a:pt x="0" y="2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9" name="Freeform 9">
              <a:extLst>
                <a:ext uri="{FF2B5EF4-FFF2-40B4-BE49-F238E27FC236}">
                  <a16:creationId xmlns:a16="http://schemas.microsoft.com/office/drawing/2014/main" id="{3D7F61D9-610E-49D2-BFE0-C6D0D275E67C}"/>
                </a:ext>
              </a:extLst>
            </p:cNvPr>
            <p:cNvSpPr>
              <a:spLocks/>
            </p:cNvSpPr>
            <p:nvPr userDrawn="1"/>
          </p:nvSpPr>
          <p:spPr bwMode="auto">
            <a:xfrm>
              <a:off x="8010814" y="1336432"/>
              <a:ext cx="1255713" cy="2052638"/>
            </a:xfrm>
            <a:custGeom>
              <a:avLst/>
              <a:gdLst>
                <a:gd name="T0" fmla="*/ 0 w 682"/>
                <a:gd name="T1" fmla="*/ 146 h 1111"/>
                <a:gd name="T2" fmla="*/ 325 w 682"/>
                <a:gd name="T3" fmla="*/ 146 h 1111"/>
                <a:gd name="T4" fmla="*/ 531 w 682"/>
                <a:gd name="T5" fmla="*/ 350 h 1111"/>
                <a:gd name="T6" fmla="*/ 320 w 682"/>
                <a:gd name="T7" fmla="*/ 556 h 1111"/>
                <a:gd name="T8" fmla="*/ 149 w 682"/>
                <a:gd name="T9" fmla="*/ 556 h 1111"/>
                <a:gd name="T10" fmla="*/ 149 w 682"/>
                <a:gd name="T11" fmla="*/ 702 h 1111"/>
                <a:gd name="T12" fmla="*/ 278 w 682"/>
                <a:gd name="T13" fmla="*/ 701 h 1111"/>
                <a:gd name="T14" fmla="*/ 493 w 682"/>
                <a:gd name="T15" fmla="*/ 1111 h 1111"/>
                <a:gd name="T16" fmla="*/ 672 w 682"/>
                <a:gd name="T17" fmla="*/ 1111 h 1111"/>
                <a:gd name="T18" fmla="*/ 439 w 682"/>
                <a:gd name="T19" fmla="*/ 682 h 1111"/>
                <a:gd name="T20" fmla="*/ 682 w 682"/>
                <a:gd name="T21" fmla="*/ 350 h 1111"/>
                <a:gd name="T22" fmla="*/ 330 w 682"/>
                <a:gd name="T23" fmla="*/ 0 h 1111"/>
                <a:gd name="T24" fmla="*/ 0 w 682"/>
                <a:gd name="T25" fmla="*/ 0 h 1111"/>
                <a:gd name="T26" fmla="*/ 0 w 682"/>
                <a:gd name="T27" fmla="*/ 1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2" h="1111">
                  <a:moveTo>
                    <a:pt x="0" y="146"/>
                  </a:moveTo>
                  <a:cubicBezTo>
                    <a:pt x="325" y="146"/>
                    <a:pt x="325" y="146"/>
                    <a:pt x="325" y="146"/>
                  </a:cubicBezTo>
                  <a:cubicBezTo>
                    <a:pt x="430" y="146"/>
                    <a:pt x="531" y="228"/>
                    <a:pt x="531" y="350"/>
                  </a:cubicBezTo>
                  <a:cubicBezTo>
                    <a:pt x="531" y="468"/>
                    <a:pt x="438" y="556"/>
                    <a:pt x="320" y="556"/>
                  </a:cubicBezTo>
                  <a:cubicBezTo>
                    <a:pt x="149" y="556"/>
                    <a:pt x="149" y="556"/>
                    <a:pt x="149" y="556"/>
                  </a:cubicBezTo>
                  <a:cubicBezTo>
                    <a:pt x="149" y="702"/>
                    <a:pt x="149" y="702"/>
                    <a:pt x="149" y="702"/>
                  </a:cubicBezTo>
                  <a:cubicBezTo>
                    <a:pt x="278" y="701"/>
                    <a:pt x="278" y="701"/>
                    <a:pt x="278" y="701"/>
                  </a:cubicBezTo>
                  <a:cubicBezTo>
                    <a:pt x="493" y="1111"/>
                    <a:pt x="493" y="1111"/>
                    <a:pt x="493" y="1111"/>
                  </a:cubicBezTo>
                  <a:cubicBezTo>
                    <a:pt x="672" y="1111"/>
                    <a:pt x="672" y="1111"/>
                    <a:pt x="672" y="1111"/>
                  </a:cubicBezTo>
                  <a:cubicBezTo>
                    <a:pt x="439" y="682"/>
                    <a:pt x="439" y="682"/>
                    <a:pt x="439" y="682"/>
                  </a:cubicBezTo>
                  <a:cubicBezTo>
                    <a:pt x="561" y="645"/>
                    <a:pt x="682" y="519"/>
                    <a:pt x="682" y="350"/>
                  </a:cubicBezTo>
                  <a:cubicBezTo>
                    <a:pt x="682" y="149"/>
                    <a:pt x="538" y="0"/>
                    <a:pt x="330" y="0"/>
                  </a:cubicBezTo>
                  <a:cubicBezTo>
                    <a:pt x="0" y="0"/>
                    <a:pt x="0" y="0"/>
                    <a:pt x="0" y="0"/>
                  </a:cubicBezTo>
                  <a:lnTo>
                    <a:pt x="0"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0" name="Freeform 10">
              <a:extLst>
                <a:ext uri="{FF2B5EF4-FFF2-40B4-BE49-F238E27FC236}">
                  <a16:creationId xmlns:a16="http://schemas.microsoft.com/office/drawing/2014/main" id="{1F6CB898-3799-4E8F-BFE4-39EA33EE8675}"/>
                </a:ext>
              </a:extLst>
            </p:cNvPr>
            <p:cNvSpPr>
              <a:spLocks/>
            </p:cNvSpPr>
            <p:nvPr userDrawn="1"/>
          </p:nvSpPr>
          <p:spPr bwMode="auto">
            <a:xfrm>
              <a:off x="4942177" y="1336432"/>
              <a:ext cx="1511300" cy="2052638"/>
            </a:xfrm>
            <a:custGeom>
              <a:avLst/>
              <a:gdLst>
                <a:gd name="T0" fmla="*/ 0 w 952"/>
                <a:gd name="T1" fmla="*/ 170 h 1293"/>
                <a:gd name="T2" fmla="*/ 229 w 952"/>
                <a:gd name="T3" fmla="*/ 170 h 1293"/>
                <a:gd name="T4" fmla="*/ 229 w 952"/>
                <a:gd name="T5" fmla="*/ 1293 h 1293"/>
                <a:gd name="T6" fmla="*/ 415 w 952"/>
                <a:gd name="T7" fmla="*/ 1293 h 1293"/>
                <a:gd name="T8" fmla="*/ 415 w 952"/>
                <a:gd name="T9" fmla="*/ 170 h 1293"/>
                <a:gd name="T10" fmla="*/ 952 w 952"/>
                <a:gd name="T11" fmla="*/ 170 h 1293"/>
                <a:gd name="T12" fmla="*/ 952 w 952"/>
                <a:gd name="T13" fmla="*/ 0 h 1293"/>
                <a:gd name="T14" fmla="*/ 0 w 952"/>
                <a:gd name="T15" fmla="*/ 0 h 1293"/>
                <a:gd name="T16" fmla="*/ 0 w 952"/>
                <a:gd name="T17" fmla="*/ 170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2" h="1293">
                  <a:moveTo>
                    <a:pt x="0" y="170"/>
                  </a:moveTo>
                  <a:lnTo>
                    <a:pt x="229" y="170"/>
                  </a:lnTo>
                  <a:lnTo>
                    <a:pt x="229" y="1293"/>
                  </a:lnTo>
                  <a:lnTo>
                    <a:pt x="415" y="1293"/>
                  </a:lnTo>
                  <a:lnTo>
                    <a:pt x="415" y="170"/>
                  </a:lnTo>
                  <a:lnTo>
                    <a:pt x="952" y="170"/>
                  </a:lnTo>
                  <a:lnTo>
                    <a:pt x="952" y="0"/>
                  </a:lnTo>
                  <a:lnTo>
                    <a:pt x="0" y="0"/>
                  </a:lnTo>
                  <a:lnTo>
                    <a:pt x="0"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1" name="Freeform 11">
              <a:extLst>
                <a:ext uri="{FF2B5EF4-FFF2-40B4-BE49-F238E27FC236}">
                  <a16:creationId xmlns:a16="http://schemas.microsoft.com/office/drawing/2014/main" id="{F2177672-6B12-4451-8A28-3F8292F4926F}"/>
                </a:ext>
              </a:extLst>
            </p:cNvPr>
            <p:cNvSpPr>
              <a:spLocks/>
            </p:cNvSpPr>
            <p:nvPr userDrawn="1"/>
          </p:nvSpPr>
          <p:spPr bwMode="auto">
            <a:xfrm>
              <a:off x="1956089" y="1336432"/>
              <a:ext cx="1912938" cy="2052638"/>
            </a:xfrm>
            <a:custGeom>
              <a:avLst/>
              <a:gdLst>
                <a:gd name="T0" fmla="*/ 0 w 1205"/>
                <a:gd name="T1" fmla="*/ 1293 h 1293"/>
                <a:gd name="T2" fmla="*/ 183 w 1205"/>
                <a:gd name="T3" fmla="*/ 1293 h 1293"/>
                <a:gd name="T4" fmla="*/ 590 w 1205"/>
                <a:gd name="T5" fmla="*/ 222 h 1293"/>
                <a:gd name="T6" fmla="*/ 1009 w 1205"/>
                <a:gd name="T7" fmla="*/ 1293 h 1293"/>
                <a:gd name="T8" fmla="*/ 1205 w 1205"/>
                <a:gd name="T9" fmla="*/ 1293 h 1293"/>
                <a:gd name="T10" fmla="*/ 686 w 1205"/>
                <a:gd name="T11" fmla="*/ 0 h 1293"/>
                <a:gd name="T12" fmla="*/ 492 w 1205"/>
                <a:gd name="T13" fmla="*/ 0 h 1293"/>
                <a:gd name="T14" fmla="*/ 0 w 1205"/>
                <a:gd name="T15" fmla="*/ 1293 h 12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5" h="1293">
                  <a:moveTo>
                    <a:pt x="0" y="1293"/>
                  </a:moveTo>
                  <a:lnTo>
                    <a:pt x="183" y="1293"/>
                  </a:lnTo>
                  <a:lnTo>
                    <a:pt x="590" y="222"/>
                  </a:lnTo>
                  <a:lnTo>
                    <a:pt x="1009" y="1293"/>
                  </a:lnTo>
                  <a:lnTo>
                    <a:pt x="1205" y="1293"/>
                  </a:lnTo>
                  <a:lnTo>
                    <a:pt x="686" y="0"/>
                  </a:lnTo>
                  <a:lnTo>
                    <a:pt x="492" y="0"/>
                  </a:lnTo>
                  <a:lnTo>
                    <a:pt x="0" y="12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2" name="Freeform 12">
              <a:extLst>
                <a:ext uri="{FF2B5EF4-FFF2-40B4-BE49-F238E27FC236}">
                  <a16:creationId xmlns:a16="http://schemas.microsoft.com/office/drawing/2014/main" id="{CE8A18DE-4AD6-4375-A3E6-FEBD5BF80FDB}"/>
                </a:ext>
              </a:extLst>
            </p:cNvPr>
            <p:cNvSpPr>
              <a:spLocks noEditPoints="1"/>
            </p:cNvSpPr>
            <p:nvPr userDrawn="1"/>
          </p:nvSpPr>
          <p:spPr bwMode="auto">
            <a:xfrm>
              <a:off x="692439" y="1293569"/>
              <a:ext cx="1379538" cy="2095500"/>
            </a:xfrm>
            <a:custGeom>
              <a:avLst/>
              <a:gdLst>
                <a:gd name="T0" fmla="*/ 41 w 749"/>
                <a:gd name="T1" fmla="*/ 288 h 1134"/>
                <a:gd name="T2" fmla="*/ 201 w 749"/>
                <a:gd name="T3" fmla="*/ 559 h 1134"/>
                <a:gd name="T4" fmla="*/ 442 w 749"/>
                <a:gd name="T5" fmla="*/ 639 h 1134"/>
                <a:gd name="T6" fmla="*/ 567 w 749"/>
                <a:gd name="T7" fmla="*/ 740 h 1134"/>
                <a:gd name="T8" fmla="*/ 733 w 749"/>
                <a:gd name="T9" fmla="*/ 740 h 1134"/>
                <a:gd name="T10" fmla="*/ 547 w 749"/>
                <a:gd name="T11" fmla="*/ 523 h 1134"/>
                <a:gd name="T12" fmla="*/ 300 w 749"/>
                <a:gd name="T13" fmla="*/ 439 h 1134"/>
                <a:gd name="T14" fmla="*/ 201 w 749"/>
                <a:gd name="T15" fmla="*/ 290 h 1134"/>
                <a:gd name="T16" fmla="*/ 383 w 749"/>
                <a:gd name="T17" fmla="*/ 137 h 1134"/>
                <a:gd name="T18" fmla="*/ 598 w 749"/>
                <a:gd name="T19" fmla="*/ 311 h 1134"/>
                <a:gd name="T20" fmla="*/ 744 w 749"/>
                <a:gd name="T21" fmla="*/ 311 h 1134"/>
                <a:gd name="T22" fmla="*/ 383 w 749"/>
                <a:gd name="T23" fmla="*/ 0 h 1134"/>
                <a:gd name="T24" fmla="*/ 41 w 749"/>
                <a:gd name="T25" fmla="*/ 288 h 1134"/>
                <a:gd name="T26" fmla="*/ 5 w 749"/>
                <a:gd name="T27" fmla="*/ 788 h 1134"/>
                <a:gd name="T28" fmla="*/ 395 w 749"/>
                <a:gd name="T29" fmla="*/ 1134 h 1134"/>
                <a:gd name="T30" fmla="*/ 405 w 749"/>
                <a:gd name="T31" fmla="*/ 1134 h 1134"/>
                <a:gd name="T32" fmla="*/ 405 w 749"/>
                <a:gd name="T33" fmla="*/ 999 h 1134"/>
                <a:gd name="T34" fmla="*/ 395 w 749"/>
                <a:gd name="T35" fmla="*/ 999 h 1134"/>
                <a:gd name="T36" fmla="*/ 158 w 749"/>
                <a:gd name="T37" fmla="*/ 788 h 1134"/>
                <a:gd name="T38" fmla="*/ 158 w 749"/>
                <a:gd name="T39" fmla="*/ 729 h 1134"/>
                <a:gd name="T40" fmla="*/ 5 w 749"/>
                <a:gd name="T41" fmla="*/ 729 h 1134"/>
                <a:gd name="T42" fmla="*/ 5 w 749"/>
                <a:gd name="T43" fmla="*/ 788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9" h="1134">
                  <a:moveTo>
                    <a:pt x="41" y="288"/>
                  </a:moveTo>
                  <a:cubicBezTo>
                    <a:pt x="41" y="417"/>
                    <a:pt x="93" y="504"/>
                    <a:pt x="201" y="559"/>
                  </a:cubicBezTo>
                  <a:cubicBezTo>
                    <a:pt x="280" y="599"/>
                    <a:pt x="365" y="610"/>
                    <a:pt x="442" y="639"/>
                  </a:cubicBezTo>
                  <a:cubicBezTo>
                    <a:pt x="524" y="669"/>
                    <a:pt x="555" y="695"/>
                    <a:pt x="567" y="740"/>
                  </a:cubicBezTo>
                  <a:cubicBezTo>
                    <a:pt x="733" y="740"/>
                    <a:pt x="733" y="740"/>
                    <a:pt x="733" y="740"/>
                  </a:cubicBezTo>
                  <a:cubicBezTo>
                    <a:pt x="710" y="645"/>
                    <a:pt x="646" y="568"/>
                    <a:pt x="547" y="523"/>
                  </a:cubicBezTo>
                  <a:cubicBezTo>
                    <a:pt x="469" y="488"/>
                    <a:pt x="369" y="468"/>
                    <a:pt x="300" y="439"/>
                  </a:cubicBezTo>
                  <a:cubicBezTo>
                    <a:pt x="224" y="407"/>
                    <a:pt x="201" y="362"/>
                    <a:pt x="201" y="290"/>
                  </a:cubicBezTo>
                  <a:cubicBezTo>
                    <a:pt x="201" y="203"/>
                    <a:pt x="273" y="137"/>
                    <a:pt x="383" y="137"/>
                  </a:cubicBezTo>
                  <a:cubicBezTo>
                    <a:pt x="528" y="137"/>
                    <a:pt x="595" y="208"/>
                    <a:pt x="598" y="311"/>
                  </a:cubicBezTo>
                  <a:cubicBezTo>
                    <a:pt x="744" y="311"/>
                    <a:pt x="744" y="311"/>
                    <a:pt x="744" y="311"/>
                  </a:cubicBezTo>
                  <a:cubicBezTo>
                    <a:pt x="749" y="150"/>
                    <a:pt x="633" y="0"/>
                    <a:pt x="383" y="0"/>
                  </a:cubicBezTo>
                  <a:cubicBezTo>
                    <a:pt x="178" y="0"/>
                    <a:pt x="41" y="127"/>
                    <a:pt x="41" y="288"/>
                  </a:cubicBezTo>
                  <a:moveTo>
                    <a:pt x="5" y="788"/>
                  </a:moveTo>
                  <a:cubicBezTo>
                    <a:pt x="0" y="969"/>
                    <a:pt x="121" y="1134"/>
                    <a:pt x="395" y="1134"/>
                  </a:cubicBezTo>
                  <a:cubicBezTo>
                    <a:pt x="405" y="1134"/>
                    <a:pt x="405" y="1134"/>
                    <a:pt x="405" y="1134"/>
                  </a:cubicBezTo>
                  <a:cubicBezTo>
                    <a:pt x="405" y="999"/>
                    <a:pt x="405" y="999"/>
                    <a:pt x="405" y="999"/>
                  </a:cubicBezTo>
                  <a:cubicBezTo>
                    <a:pt x="395" y="999"/>
                    <a:pt x="395" y="999"/>
                    <a:pt x="395" y="999"/>
                  </a:cubicBezTo>
                  <a:cubicBezTo>
                    <a:pt x="249" y="999"/>
                    <a:pt x="158" y="906"/>
                    <a:pt x="158" y="788"/>
                  </a:cubicBezTo>
                  <a:cubicBezTo>
                    <a:pt x="158" y="729"/>
                    <a:pt x="158" y="729"/>
                    <a:pt x="158" y="729"/>
                  </a:cubicBezTo>
                  <a:cubicBezTo>
                    <a:pt x="5" y="729"/>
                    <a:pt x="5" y="729"/>
                    <a:pt x="5" y="729"/>
                  </a:cubicBezTo>
                  <a:lnTo>
                    <a:pt x="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3" name="Freeform 13">
              <a:extLst>
                <a:ext uri="{FF2B5EF4-FFF2-40B4-BE49-F238E27FC236}">
                  <a16:creationId xmlns:a16="http://schemas.microsoft.com/office/drawing/2014/main" id="{5626E2B8-232D-426E-81AF-8F7DA21BBF80}"/>
                </a:ext>
              </a:extLst>
            </p:cNvPr>
            <p:cNvSpPr>
              <a:spLocks/>
            </p:cNvSpPr>
            <p:nvPr userDrawn="1"/>
          </p:nvSpPr>
          <p:spPr bwMode="auto">
            <a:xfrm>
              <a:off x="3546764" y="1336432"/>
              <a:ext cx="1268413" cy="2052638"/>
            </a:xfrm>
            <a:custGeom>
              <a:avLst/>
              <a:gdLst>
                <a:gd name="T0" fmla="*/ 0 w 689"/>
                <a:gd name="T1" fmla="*/ 146 h 1111"/>
                <a:gd name="T2" fmla="*/ 331 w 689"/>
                <a:gd name="T3" fmla="*/ 146 h 1111"/>
                <a:gd name="T4" fmla="*/ 538 w 689"/>
                <a:gd name="T5" fmla="*/ 350 h 1111"/>
                <a:gd name="T6" fmla="*/ 326 w 689"/>
                <a:gd name="T7" fmla="*/ 556 h 1111"/>
                <a:gd name="T8" fmla="*/ 149 w 689"/>
                <a:gd name="T9" fmla="*/ 556 h 1111"/>
                <a:gd name="T10" fmla="*/ 149 w 689"/>
                <a:gd name="T11" fmla="*/ 702 h 1111"/>
                <a:gd name="T12" fmla="*/ 284 w 689"/>
                <a:gd name="T13" fmla="*/ 701 h 1111"/>
                <a:gd name="T14" fmla="*/ 500 w 689"/>
                <a:gd name="T15" fmla="*/ 1111 h 1111"/>
                <a:gd name="T16" fmla="*/ 678 w 689"/>
                <a:gd name="T17" fmla="*/ 1111 h 1111"/>
                <a:gd name="T18" fmla="*/ 445 w 689"/>
                <a:gd name="T19" fmla="*/ 682 h 1111"/>
                <a:gd name="T20" fmla="*/ 689 w 689"/>
                <a:gd name="T21" fmla="*/ 350 h 1111"/>
                <a:gd name="T22" fmla="*/ 336 w 689"/>
                <a:gd name="T23" fmla="*/ 0 h 1111"/>
                <a:gd name="T24" fmla="*/ 0 w 689"/>
                <a:gd name="T25" fmla="*/ 0 h 1111"/>
                <a:gd name="T26" fmla="*/ 0 w 689"/>
                <a:gd name="T27" fmla="*/ 1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9" h="1111">
                  <a:moveTo>
                    <a:pt x="0" y="146"/>
                  </a:moveTo>
                  <a:cubicBezTo>
                    <a:pt x="331" y="146"/>
                    <a:pt x="331" y="146"/>
                    <a:pt x="331" y="146"/>
                  </a:cubicBezTo>
                  <a:cubicBezTo>
                    <a:pt x="436" y="146"/>
                    <a:pt x="538" y="228"/>
                    <a:pt x="538" y="350"/>
                  </a:cubicBezTo>
                  <a:cubicBezTo>
                    <a:pt x="538" y="468"/>
                    <a:pt x="444" y="556"/>
                    <a:pt x="326" y="556"/>
                  </a:cubicBezTo>
                  <a:cubicBezTo>
                    <a:pt x="149" y="556"/>
                    <a:pt x="149" y="556"/>
                    <a:pt x="149" y="556"/>
                  </a:cubicBezTo>
                  <a:cubicBezTo>
                    <a:pt x="149" y="702"/>
                    <a:pt x="149" y="702"/>
                    <a:pt x="149" y="702"/>
                  </a:cubicBezTo>
                  <a:cubicBezTo>
                    <a:pt x="284" y="701"/>
                    <a:pt x="284" y="701"/>
                    <a:pt x="284" y="701"/>
                  </a:cubicBezTo>
                  <a:cubicBezTo>
                    <a:pt x="500" y="1111"/>
                    <a:pt x="500" y="1111"/>
                    <a:pt x="500" y="1111"/>
                  </a:cubicBezTo>
                  <a:cubicBezTo>
                    <a:pt x="678" y="1111"/>
                    <a:pt x="678" y="1111"/>
                    <a:pt x="678" y="1111"/>
                  </a:cubicBezTo>
                  <a:cubicBezTo>
                    <a:pt x="445" y="682"/>
                    <a:pt x="445" y="682"/>
                    <a:pt x="445" y="682"/>
                  </a:cubicBezTo>
                  <a:cubicBezTo>
                    <a:pt x="567" y="645"/>
                    <a:pt x="689" y="519"/>
                    <a:pt x="689" y="350"/>
                  </a:cubicBezTo>
                  <a:cubicBezTo>
                    <a:pt x="689" y="149"/>
                    <a:pt x="544" y="0"/>
                    <a:pt x="336" y="0"/>
                  </a:cubicBezTo>
                  <a:cubicBezTo>
                    <a:pt x="0" y="0"/>
                    <a:pt x="0" y="0"/>
                    <a:pt x="0" y="0"/>
                  </a:cubicBezTo>
                  <a:lnTo>
                    <a:pt x="0"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spTree>
    <p:extLst>
      <p:ext uri="{BB962C8B-B14F-4D97-AF65-F5344CB8AC3E}">
        <p14:creationId xmlns:p14="http://schemas.microsoft.com/office/powerpoint/2010/main" val="230220311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Two Images">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E22AA0E-2C16-487B-A6AB-B2C694858FEA}"/>
              </a:ext>
            </a:extLst>
          </p:cNvPr>
          <p:cNvSpPr>
            <a:spLocks noGrp="1"/>
          </p:cNvSpPr>
          <p:nvPr>
            <p:ph type="ftr" sz="quarter" idx="11"/>
          </p:nvPr>
        </p:nvSpPr>
        <p:spPr/>
        <p:txBody>
          <a:bodyPr/>
          <a:lstStyle/>
          <a:p>
            <a:endParaRPr lang="en-US" noProof="0"/>
          </a:p>
        </p:txBody>
      </p:sp>
      <p:sp>
        <p:nvSpPr>
          <p:cNvPr id="6" name="Foliennummernplatzhalter 5">
            <a:extLst>
              <a:ext uri="{FF2B5EF4-FFF2-40B4-BE49-F238E27FC236}">
                <a16:creationId xmlns:a16="http://schemas.microsoft.com/office/drawing/2014/main" id="{6BEFA9A3-4864-45F2-9697-0D75A2D17C71}"/>
              </a:ext>
            </a:extLst>
          </p:cNvPr>
          <p:cNvSpPr>
            <a:spLocks noGrp="1"/>
          </p:cNvSpPr>
          <p:nvPr>
            <p:ph type="sldNum" sz="quarter" idx="12"/>
          </p:nvPr>
        </p:nvSpPr>
        <p:spPr/>
        <p:txBody>
          <a:bodyPr/>
          <a:lstStyle/>
          <a:p>
            <a:fld id="{0C8761C7-EE27-4485-904A-AF787EF92FBE}" type="slidenum">
              <a:rPr lang="en-US" noProof="0" smtClean="0"/>
              <a:t>‹N°›</a:t>
            </a:fld>
            <a:endParaRPr lang="en-US" noProof="0"/>
          </a:p>
        </p:txBody>
      </p:sp>
      <p:sp>
        <p:nvSpPr>
          <p:cNvPr id="8" name="Bildplatzhalter 7">
            <a:extLst>
              <a:ext uri="{FF2B5EF4-FFF2-40B4-BE49-F238E27FC236}">
                <a16:creationId xmlns:a16="http://schemas.microsoft.com/office/drawing/2014/main" id="{4B188234-C9EC-4153-9247-E19237EBA2F8}"/>
              </a:ext>
            </a:extLst>
          </p:cNvPr>
          <p:cNvSpPr>
            <a:spLocks noGrp="1"/>
          </p:cNvSpPr>
          <p:nvPr>
            <p:ph type="pic" sz="quarter" idx="16" hasCustomPrompt="1"/>
          </p:nvPr>
        </p:nvSpPr>
        <p:spPr>
          <a:xfrm>
            <a:off x="298800" y="3627438"/>
            <a:ext cx="5652000" cy="1926000"/>
          </a:xfrm>
          <a:prstGeom prst="rect">
            <a:avLst/>
          </a:prstGeom>
          <a:solidFill>
            <a:schemeClr val="bg1">
              <a:lumMod val="75000"/>
            </a:schemeClr>
          </a:solidFill>
        </p:spPr>
        <p:txBody>
          <a:bodyPr anchor="ctr" anchorCtr="0"/>
          <a:lstStyle>
            <a:lvl1pPr marL="0" indent="0" algn="ctr">
              <a:buNone/>
              <a:defRPr b="0">
                <a:latin typeface="+mj-lt"/>
              </a:defRPr>
            </a:lvl1pPr>
          </a:lstStyle>
          <a:p>
            <a:r>
              <a:rPr lang="en-US" noProof="0"/>
              <a:t>Placeholder Image</a:t>
            </a:r>
          </a:p>
        </p:txBody>
      </p:sp>
      <p:sp>
        <p:nvSpPr>
          <p:cNvPr id="9" name="Bildplatzhalter 7">
            <a:extLst>
              <a:ext uri="{FF2B5EF4-FFF2-40B4-BE49-F238E27FC236}">
                <a16:creationId xmlns:a16="http://schemas.microsoft.com/office/drawing/2014/main" id="{3F57C2C1-5361-4B32-AC19-010378093599}"/>
              </a:ext>
            </a:extLst>
          </p:cNvPr>
          <p:cNvSpPr>
            <a:spLocks noGrp="1"/>
          </p:cNvSpPr>
          <p:nvPr>
            <p:ph type="pic" sz="quarter" idx="17" hasCustomPrompt="1"/>
          </p:nvPr>
        </p:nvSpPr>
        <p:spPr>
          <a:xfrm>
            <a:off x="6238800" y="3627438"/>
            <a:ext cx="5652000" cy="1926000"/>
          </a:xfrm>
          <a:prstGeom prst="rect">
            <a:avLst/>
          </a:prstGeom>
          <a:solidFill>
            <a:schemeClr val="bg1">
              <a:lumMod val="75000"/>
            </a:schemeClr>
          </a:solidFill>
        </p:spPr>
        <p:txBody>
          <a:bodyPr anchor="ctr" anchorCtr="0"/>
          <a:lstStyle>
            <a:lvl1pPr marL="0" indent="0" algn="ctr">
              <a:buNone/>
              <a:defRPr b="0">
                <a:latin typeface="+mj-lt"/>
              </a:defRPr>
            </a:lvl1pPr>
          </a:lstStyle>
          <a:p>
            <a:r>
              <a:rPr lang="en-US" noProof="0"/>
              <a:t>Placeholder Image</a:t>
            </a:r>
          </a:p>
        </p:txBody>
      </p:sp>
      <p:sp>
        <p:nvSpPr>
          <p:cNvPr id="14" name="Textplatzhalter 10">
            <a:extLst>
              <a:ext uri="{FF2B5EF4-FFF2-40B4-BE49-F238E27FC236}">
                <a16:creationId xmlns:a16="http://schemas.microsoft.com/office/drawing/2014/main" id="{93654FB1-BBA0-4DEF-BCBB-87122AB71C5B}"/>
              </a:ext>
            </a:extLst>
          </p:cNvPr>
          <p:cNvSpPr>
            <a:spLocks noGrp="1"/>
          </p:cNvSpPr>
          <p:nvPr>
            <p:ph type="body" sz="quarter" idx="18" hasCustomPrompt="1"/>
          </p:nvPr>
        </p:nvSpPr>
        <p:spPr>
          <a:xfrm>
            <a:off x="298800" y="5562000"/>
            <a:ext cx="5652000" cy="253056"/>
          </a:xfrm>
          <a:prstGeom prst="rect">
            <a:avLst/>
          </a:prstGeom>
        </p:spPr>
        <p:txBody>
          <a:bodyPr wrap="square" tIns="36000" anchor="t" anchorCtr="0">
            <a:noAutofit/>
          </a:bodyPr>
          <a:lstStyle>
            <a:lvl1pPr marL="0" indent="0" algn="l">
              <a:lnSpc>
                <a:spcPct val="100000"/>
              </a:lnSpc>
              <a:spcAft>
                <a:spcPts val="600"/>
              </a:spcAft>
              <a:buNone/>
              <a:defRPr sz="1000" b="0"/>
            </a:lvl1pPr>
          </a:lstStyle>
          <a:p>
            <a:pPr lvl="0"/>
            <a:r>
              <a:rPr lang="en-US" noProof="0"/>
              <a:t>Caption</a:t>
            </a:r>
          </a:p>
        </p:txBody>
      </p:sp>
      <p:sp>
        <p:nvSpPr>
          <p:cNvPr id="16" name="Textplatzhalter 10">
            <a:extLst>
              <a:ext uri="{FF2B5EF4-FFF2-40B4-BE49-F238E27FC236}">
                <a16:creationId xmlns:a16="http://schemas.microsoft.com/office/drawing/2014/main" id="{54222673-5CF1-4718-90EF-9307F2BA921F}"/>
              </a:ext>
            </a:extLst>
          </p:cNvPr>
          <p:cNvSpPr>
            <a:spLocks noGrp="1"/>
          </p:cNvSpPr>
          <p:nvPr>
            <p:ph type="body" sz="quarter" idx="19" hasCustomPrompt="1"/>
          </p:nvPr>
        </p:nvSpPr>
        <p:spPr>
          <a:xfrm>
            <a:off x="6238800" y="5562000"/>
            <a:ext cx="5652000" cy="256526"/>
          </a:xfrm>
          <a:prstGeom prst="rect">
            <a:avLst/>
          </a:prstGeom>
        </p:spPr>
        <p:txBody>
          <a:bodyPr wrap="square" tIns="36000" anchor="t" anchorCtr="0">
            <a:noAutofit/>
          </a:bodyPr>
          <a:lstStyle>
            <a:lvl1pPr marL="0" indent="0" algn="l">
              <a:lnSpc>
                <a:spcPct val="100000"/>
              </a:lnSpc>
              <a:spcAft>
                <a:spcPts val="600"/>
              </a:spcAft>
              <a:buNone/>
              <a:defRPr sz="1000" b="0"/>
            </a:lvl1pPr>
          </a:lstStyle>
          <a:p>
            <a:pPr lvl="0"/>
            <a:r>
              <a:rPr lang="en-US" noProof="0"/>
              <a:t>Caption</a:t>
            </a:r>
          </a:p>
        </p:txBody>
      </p:sp>
      <p:sp>
        <p:nvSpPr>
          <p:cNvPr id="11" name="Textplatzhalter 3">
            <a:extLst>
              <a:ext uri="{FF2B5EF4-FFF2-40B4-BE49-F238E27FC236}">
                <a16:creationId xmlns:a16="http://schemas.microsoft.com/office/drawing/2014/main" id="{F05F881B-9AD0-4402-9A21-FB79A5C710A1}"/>
              </a:ext>
            </a:extLst>
          </p:cNvPr>
          <p:cNvSpPr>
            <a:spLocks noGrp="1"/>
          </p:cNvSpPr>
          <p:nvPr>
            <p:ph type="body" sz="quarter" idx="15" hasCustomPrompt="1"/>
          </p:nvPr>
        </p:nvSpPr>
        <p:spPr>
          <a:xfrm>
            <a:off x="300000" y="1735200"/>
            <a:ext cx="11592000" cy="1641600"/>
          </a:xfrm>
        </p:spPr>
        <p:txBody>
          <a:bodyPr>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platzhalter 10">
            <a:extLst>
              <a:ext uri="{FF2B5EF4-FFF2-40B4-BE49-F238E27FC236}">
                <a16:creationId xmlns:a16="http://schemas.microsoft.com/office/drawing/2014/main" id="{A7D9D54C-4349-46D7-863A-04936968A443}"/>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3" name="Titel 2">
            <a:extLst>
              <a:ext uri="{FF2B5EF4-FFF2-40B4-BE49-F238E27FC236}">
                <a16:creationId xmlns:a16="http://schemas.microsoft.com/office/drawing/2014/main" id="{86E446E0-7C69-4051-97E9-1F0F413F0AD4}"/>
              </a:ext>
            </a:extLst>
          </p:cNvPr>
          <p:cNvSpPr>
            <a:spLocks noGrp="1"/>
          </p:cNvSpPr>
          <p:nvPr>
            <p:ph type="title" hasCustomPrompt="1"/>
          </p:nvPr>
        </p:nvSpPr>
        <p:spPr/>
        <p:txBody>
          <a:bodyPr/>
          <a:lstStyle/>
          <a:p>
            <a:r>
              <a:rPr lang="en-US" noProof="0"/>
              <a:t>Title</a:t>
            </a:r>
          </a:p>
        </p:txBody>
      </p:sp>
    </p:spTree>
    <p:extLst>
      <p:ext uri="{BB962C8B-B14F-4D97-AF65-F5344CB8AC3E}">
        <p14:creationId xmlns:p14="http://schemas.microsoft.com/office/powerpoint/2010/main" val="310696046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and Text">
    <p:spTree>
      <p:nvGrpSpPr>
        <p:cNvPr id="1" name=""/>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865E2F00-0057-4319-AC5B-9936F8DC65CC}"/>
              </a:ext>
            </a:extLst>
          </p:cNvPr>
          <p:cNvSpPr>
            <a:spLocks noGrp="1"/>
          </p:cNvSpPr>
          <p:nvPr>
            <p:ph type="ftr" sz="quarter" idx="11"/>
          </p:nvPr>
        </p:nvSpPr>
        <p:spPr/>
        <p:txBody>
          <a:bodyPr/>
          <a:lstStyle/>
          <a:p>
            <a:endParaRPr lang="en-US" noProof="0"/>
          </a:p>
        </p:txBody>
      </p:sp>
      <p:sp>
        <p:nvSpPr>
          <p:cNvPr id="7" name="Foliennummernplatzhalter 6">
            <a:extLst>
              <a:ext uri="{FF2B5EF4-FFF2-40B4-BE49-F238E27FC236}">
                <a16:creationId xmlns:a16="http://schemas.microsoft.com/office/drawing/2014/main" id="{E82F4C01-EE7D-4AA7-B38E-ECA8E4697398}"/>
              </a:ext>
            </a:extLst>
          </p:cNvPr>
          <p:cNvSpPr>
            <a:spLocks noGrp="1"/>
          </p:cNvSpPr>
          <p:nvPr>
            <p:ph type="sldNum" sz="quarter" idx="12"/>
          </p:nvPr>
        </p:nvSpPr>
        <p:spPr/>
        <p:txBody>
          <a:bodyPr/>
          <a:lstStyle/>
          <a:p>
            <a:fld id="{0C8761C7-EE27-4485-904A-AF787EF92FBE}" type="slidenum">
              <a:rPr lang="en-US" noProof="0" smtClean="0"/>
              <a:t>‹N°›</a:t>
            </a:fld>
            <a:endParaRPr lang="en-US" noProof="0"/>
          </a:p>
        </p:txBody>
      </p:sp>
      <p:sp>
        <p:nvSpPr>
          <p:cNvPr id="11" name="Diagrammplatzhalter 10">
            <a:extLst>
              <a:ext uri="{FF2B5EF4-FFF2-40B4-BE49-F238E27FC236}">
                <a16:creationId xmlns:a16="http://schemas.microsoft.com/office/drawing/2014/main" id="{497B9E4B-139A-44C8-BCB0-CD6F49217CC7}"/>
              </a:ext>
            </a:extLst>
          </p:cNvPr>
          <p:cNvSpPr>
            <a:spLocks noGrp="1"/>
          </p:cNvSpPr>
          <p:nvPr>
            <p:ph type="chart" sz="quarter" idx="14" hasCustomPrompt="1"/>
          </p:nvPr>
        </p:nvSpPr>
        <p:spPr>
          <a:xfrm>
            <a:off x="300038" y="1735200"/>
            <a:ext cx="7632000" cy="3816000"/>
          </a:xfrm>
          <a:prstGeom prst="rect">
            <a:avLst/>
          </a:prstGeom>
        </p:spPr>
        <p:txBody>
          <a:bodyPr/>
          <a:lstStyle>
            <a:lvl1pPr marL="0" indent="0">
              <a:buNone/>
              <a:defRPr/>
            </a:lvl1pPr>
          </a:lstStyle>
          <a:p>
            <a:r>
              <a:rPr lang="en-US" noProof="0"/>
              <a:t>Chart</a:t>
            </a:r>
          </a:p>
        </p:txBody>
      </p:sp>
      <p:sp>
        <p:nvSpPr>
          <p:cNvPr id="8" name="Textplatzhalter 3">
            <a:extLst>
              <a:ext uri="{FF2B5EF4-FFF2-40B4-BE49-F238E27FC236}">
                <a16:creationId xmlns:a16="http://schemas.microsoft.com/office/drawing/2014/main" id="{6AA207EC-E364-4F4F-BC56-44116DF0AD6E}"/>
              </a:ext>
            </a:extLst>
          </p:cNvPr>
          <p:cNvSpPr>
            <a:spLocks noGrp="1"/>
          </p:cNvSpPr>
          <p:nvPr>
            <p:ph type="body" sz="quarter" idx="15" hasCustomPrompt="1"/>
          </p:nvPr>
        </p:nvSpPr>
        <p:spPr>
          <a:xfrm>
            <a:off x="8254800" y="1735200"/>
            <a:ext cx="3636000" cy="3816000"/>
          </a:xfrm>
        </p:spPr>
        <p:txBody>
          <a:bodyPr>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platzhalter 10">
            <a:extLst>
              <a:ext uri="{FF2B5EF4-FFF2-40B4-BE49-F238E27FC236}">
                <a16:creationId xmlns:a16="http://schemas.microsoft.com/office/drawing/2014/main" id="{BBD87053-5790-4A61-8A0A-28A02D2A4D2D}"/>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3" name="Titel 2">
            <a:extLst>
              <a:ext uri="{FF2B5EF4-FFF2-40B4-BE49-F238E27FC236}">
                <a16:creationId xmlns:a16="http://schemas.microsoft.com/office/drawing/2014/main" id="{911C4C78-4A14-4806-ACA0-7392CE3E6ECF}"/>
              </a:ext>
            </a:extLst>
          </p:cNvPr>
          <p:cNvSpPr>
            <a:spLocks noGrp="1"/>
          </p:cNvSpPr>
          <p:nvPr>
            <p:ph type="title" hasCustomPrompt="1"/>
          </p:nvPr>
        </p:nvSpPr>
        <p:spPr>
          <a:xfrm>
            <a:off x="300038" y="584994"/>
            <a:ext cx="11592302" cy="712694"/>
          </a:xfrm>
        </p:spPr>
        <p:txBody>
          <a:bodyPr/>
          <a:lstStyle/>
          <a:p>
            <a:r>
              <a:rPr lang="en-US" noProof="0"/>
              <a:t>Title</a:t>
            </a:r>
          </a:p>
        </p:txBody>
      </p:sp>
    </p:spTree>
    <p:extLst>
      <p:ext uri="{BB962C8B-B14F-4D97-AF65-F5344CB8AC3E}">
        <p14:creationId xmlns:p14="http://schemas.microsoft.com/office/powerpoint/2010/main" val="1401116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
    <p:spTree>
      <p:nvGrpSpPr>
        <p:cNvPr id="1" name=""/>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865E2F00-0057-4319-AC5B-9936F8DC65CC}"/>
              </a:ext>
            </a:extLst>
          </p:cNvPr>
          <p:cNvSpPr>
            <a:spLocks noGrp="1"/>
          </p:cNvSpPr>
          <p:nvPr>
            <p:ph type="ftr" sz="quarter" idx="11"/>
          </p:nvPr>
        </p:nvSpPr>
        <p:spPr/>
        <p:txBody>
          <a:bodyPr/>
          <a:lstStyle/>
          <a:p>
            <a:endParaRPr lang="en-US" noProof="0"/>
          </a:p>
        </p:txBody>
      </p:sp>
      <p:sp>
        <p:nvSpPr>
          <p:cNvPr id="7" name="Foliennummernplatzhalter 6">
            <a:extLst>
              <a:ext uri="{FF2B5EF4-FFF2-40B4-BE49-F238E27FC236}">
                <a16:creationId xmlns:a16="http://schemas.microsoft.com/office/drawing/2014/main" id="{E82F4C01-EE7D-4AA7-B38E-ECA8E4697398}"/>
              </a:ext>
            </a:extLst>
          </p:cNvPr>
          <p:cNvSpPr>
            <a:spLocks noGrp="1"/>
          </p:cNvSpPr>
          <p:nvPr>
            <p:ph type="sldNum" sz="quarter" idx="12"/>
          </p:nvPr>
        </p:nvSpPr>
        <p:spPr/>
        <p:txBody>
          <a:bodyPr/>
          <a:lstStyle/>
          <a:p>
            <a:fld id="{0C8761C7-EE27-4485-904A-AF787EF92FBE}" type="slidenum">
              <a:rPr lang="en-US" noProof="0" smtClean="0"/>
              <a:t>‹N°›</a:t>
            </a:fld>
            <a:endParaRPr lang="en-US" noProof="0"/>
          </a:p>
        </p:txBody>
      </p:sp>
      <p:sp>
        <p:nvSpPr>
          <p:cNvPr id="11" name="Diagrammplatzhalter 10">
            <a:extLst>
              <a:ext uri="{FF2B5EF4-FFF2-40B4-BE49-F238E27FC236}">
                <a16:creationId xmlns:a16="http://schemas.microsoft.com/office/drawing/2014/main" id="{497B9E4B-139A-44C8-BCB0-CD6F49217CC7}"/>
              </a:ext>
            </a:extLst>
          </p:cNvPr>
          <p:cNvSpPr>
            <a:spLocks noGrp="1"/>
          </p:cNvSpPr>
          <p:nvPr>
            <p:ph type="chart" sz="quarter" idx="14" hasCustomPrompt="1"/>
          </p:nvPr>
        </p:nvSpPr>
        <p:spPr>
          <a:xfrm>
            <a:off x="299419" y="1736725"/>
            <a:ext cx="11593163" cy="3816350"/>
          </a:xfrm>
          <a:prstGeom prst="rect">
            <a:avLst/>
          </a:prstGeom>
        </p:spPr>
        <p:txBody>
          <a:bodyPr/>
          <a:lstStyle>
            <a:lvl1pPr marL="0" indent="0">
              <a:buNone/>
              <a:defRPr/>
            </a:lvl1pPr>
          </a:lstStyle>
          <a:p>
            <a:r>
              <a:rPr lang="en-US" noProof="0"/>
              <a:t>Chart</a:t>
            </a:r>
          </a:p>
        </p:txBody>
      </p:sp>
      <p:sp>
        <p:nvSpPr>
          <p:cNvPr id="8" name="Textplatzhalter 10">
            <a:extLst>
              <a:ext uri="{FF2B5EF4-FFF2-40B4-BE49-F238E27FC236}">
                <a16:creationId xmlns:a16="http://schemas.microsoft.com/office/drawing/2014/main" id="{B7960369-2233-4B5D-A21C-75D85967DB72}"/>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3" name="Titel 2">
            <a:extLst>
              <a:ext uri="{FF2B5EF4-FFF2-40B4-BE49-F238E27FC236}">
                <a16:creationId xmlns:a16="http://schemas.microsoft.com/office/drawing/2014/main" id="{396E49E1-4AB8-462E-8BFC-67E4D2E3C092}"/>
              </a:ext>
            </a:extLst>
          </p:cNvPr>
          <p:cNvSpPr>
            <a:spLocks noGrp="1"/>
          </p:cNvSpPr>
          <p:nvPr>
            <p:ph type="title" hasCustomPrompt="1"/>
          </p:nvPr>
        </p:nvSpPr>
        <p:spPr/>
        <p:txBody>
          <a:bodyPr/>
          <a:lstStyle/>
          <a:p>
            <a:r>
              <a:rPr lang="en-US" noProof="0"/>
              <a:t>Title</a:t>
            </a:r>
          </a:p>
        </p:txBody>
      </p:sp>
    </p:spTree>
    <p:extLst>
      <p:ext uri="{BB962C8B-B14F-4D97-AF65-F5344CB8AC3E}">
        <p14:creationId xmlns:p14="http://schemas.microsoft.com/office/powerpoint/2010/main" val="462910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D2B15B91-4C2A-4F0F-844F-20454FB21193}"/>
              </a:ext>
            </a:extLst>
          </p:cNvPr>
          <p:cNvSpPr>
            <a:spLocks noGrp="1"/>
          </p:cNvSpPr>
          <p:nvPr>
            <p:ph type="pic" sz="quarter" idx="14" hasCustomPrompt="1"/>
          </p:nvPr>
        </p:nvSpPr>
        <p:spPr>
          <a:xfrm>
            <a:off x="-1" y="1"/>
            <a:ext cx="12192001" cy="6076800"/>
          </a:xfrm>
          <a:prstGeom prst="rect">
            <a:avLst/>
          </a:prstGeom>
          <a:solidFill>
            <a:schemeClr val="bg1">
              <a:lumMod val="75000"/>
            </a:schemeClr>
          </a:solidFill>
        </p:spPr>
        <p:txBody>
          <a:bodyPr anchor="ctr" anchorCtr="0"/>
          <a:lstStyle>
            <a:lvl1pPr marL="0" indent="0" algn="ctr">
              <a:buNone/>
              <a:defRPr b="0">
                <a:latin typeface="+mj-lt"/>
              </a:defRPr>
            </a:lvl1pPr>
          </a:lstStyle>
          <a:p>
            <a:r>
              <a:rPr lang="en-US" noProof="0"/>
              <a:t>Placeholder Image</a:t>
            </a:r>
          </a:p>
        </p:txBody>
      </p:sp>
      <p:sp>
        <p:nvSpPr>
          <p:cNvPr id="6" name="Fußzeilenplatzhalter 5">
            <a:extLst>
              <a:ext uri="{FF2B5EF4-FFF2-40B4-BE49-F238E27FC236}">
                <a16:creationId xmlns:a16="http://schemas.microsoft.com/office/drawing/2014/main" id="{865E2F00-0057-4319-AC5B-9936F8DC65CC}"/>
              </a:ext>
            </a:extLst>
          </p:cNvPr>
          <p:cNvSpPr>
            <a:spLocks noGrp="1"/>
          </p:cNvSpPr>
          <p:nvPr>
            <p:ph type="ftr" sz="quarter" idx="11"/>
          </p:nvPr>
        </p:nvSpPr>
        <p:spPr/>
        <p:txBody>
          <a:bodyPr/>
          <a:lstStyle/>
          <a:p>
            <a:endParaRPr lang="en-US" noProof="0"/>
          </a:p>
        </p:txBody>
      </p:sp>
      <p:sp>
        <p:nvSpPr>
          <p:cNvPr id="7" name="Foliennummernplatzhalter 6">
            <a:extLst>
              <a:ext uri="{FF2B5EF4-FFF2-40B4-BE49-F238E27FC236}">
                <a16:creationId xmlns:a16="http://schemas.microsoft.com/office/drawing/2014/main" id="{E82F4C01-EE7D-4AA7-B38E-ECA8E4697398}"/>
              </a:ext>
            </a:extLst>
          </p:cNvPr>
          <p:cNvSpPr>
            <a:spLocks noGrp="1"/>
          </p:cNvSpPr>
          <p:nvPr>
            <p:ph type="sldNum" sz="quarter" idx="12"/>
          </p:nvPr>
        </p:nvSpPr>
        <p:spPr/>
        <p:txBody>
          <a:bodyPr/>
          <a:lstStyle/>
          <a:p>
            <a:fld id="{0C8761C7-EE27-4485-904A-AF787EF92FBE}" type="slidenum">
              <a:rPr lang="en-US" noProof="0" smtClean="0"/>
              <a:t>‹N°›</a:t>
            </a:fld>
            <a:endParaRPr lang="en-US" noProof="0"/>
          </a:p>
        </p:txBody>
      </p:sp>
    </p:spTree>
    <p:extLst>
      <p:ext uri="{BB962C8B-B14F-4D97-AF65-F5344CB8AC3E}">
        <p14:creationId xmlns:p14="http://schemas.microsoft.com/office/powerpoint/2010/main" val="2467144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9" name="Bildplatzhalter 7">
            <a:extLst>
              <a:ext uri="{FF2B5EF4-FFF2-40B4-BE49-F238E27FC236}">
                <a16:creationId xmlns:a16="http://schemas.microsoft.com/office/drawing/2014/main" id="{89BC1607-6D09-4E13-8EA1-F50B3F5FB796}"/>
              </a:ext>
            </a:extLst>
          </p:cNvPr>
          <p:cNvSpPr>
            <a:spLocks noGrp="1"/>
          </p:cNvSpPr>
          <p:nvPr>
            <p:ph type="pic" sz="quarter" idx="16" hasCustomPrompt="1"/>
          </p:nvPr>
        </p:nvSpPr>
        <p:spPr>
          <a:xfrm>
            <a:off x="300037" y="1736726"/>
            <a:ext cx="11591925" cy="3816350"/>
          </a:xfrm>
          <a:prstGeom prst="rect">
            <a:avLst/>
          </a:prstGeom>
          <a:solidFill>
            <a:schemeClr val="bg1">
              <a:lumMod val="75000"/>
            </a:schemeClr>
          </a:solidFill>
        </p:spPr>
        <p:txBody>
          <a:bodyPr anchor="ctr" anchorCtr="0"/>
          <a:lstStyle>
            <a:lvl1pPr marL="0" indent="0" algn="ctr">
              <a:buNone/>
              <a:defRPr b="0">
                <a:latin typeface="+mj-lt"/>
              </a:defRPr>
            </a:lvl1pPr>
          </a:lstStyle>
          <a:p>
            <a:r>
              <a:rPr lang="en-US" noProof="0"/>
              <a:t>Placeholder Image</a:t>
            </a:r>
          </a:p>
        </p:txBody>
      </p:sp>
      <p:sp>
        <p:nvSpPr>
          <p:cNvPr id="6" name="Fußzeilenplatzhalter 5">
            <a:extLst>
              <a:ext uri="{FF2B5EF4-FFF2-40B4-BE49-F238E27FC236}">
                <a16:creationId xmlns:a16="http://schemas.microsoft.com/office/drawing/2014/main" id="{865E2F00-0057-4319-AC5B-9936F8DC65CC}"/>
              </a:ext>
            </a:extLst>
          </p:cNvPr>
          <p:cNvSpPr>
            <a:spLocks noGrp="1"/>
          </p:cNvSpPr>
          <p:nvPr>
            <p:ph type="ftr" sz="quarter" idx="11"/>
          </p:nvPr>
        </p:nvSpPr>
        <p:spPr/>
        <p:txBody>
          <a:bodyPr/>
          <a:lstStyle/>
          <a:p>
            <a:endParaRPr lang="en-US" noProof="0"/>
          </a:p>
        </p:txBody>
      </p:sp>
      <p:sp>
        <p:nvSpPr>
          <p:cNvPr id="7" name="Foliennummernplatzhalter 6">
            <a:extLst>
              <a:ext uri="{FF2B5EF4-FFF2-40B4-BE49-F238E27FC236}">
                <a16:creationId xmlns:a16="http://schemas.microsoft.com/office/drawing/2014/main" id="{E82F4C01-EE7D-4AA7-B38E-ECA8E4697398}"/>
              </a:ext>
            </a:extLst>
          </p:cNvPr>
          <p:cNvSpPr>
            <a:spLocks noGrp="1"/>
          </p:cNvSpPr>
          <p:nvPr>
            <p:ph type="sldNum" sz="quarter" idx="12"/>
          </p:nvPr>
        </p:nvSpPr>
        <p:spPr/>
        <p:txBody>
          <a:bodyPr/>
          <a:lstStyle/>
          <a:p>
            <a:fld id="{0C8761C7-EE27-4485-904A-AF787EF92FBE}" type="slidenum">
              <a:rPr lang="en-US" noProof="0" smtClean="0"/>
              <a:t>‹N°›</a:t>
            </a:fld>
            <a:endParaRPr lang="en-US" noProof="0"/>
          </a:p>
        </p:txBody>
      </p:sp>
      <p:sp>
        <p:nvSpPr>
          <p:cNvPr id="10" name="Textplatzhalter 10">
            <a:extLst>
              <a:ext uri="{FF2B5EF4-FFF2-40B4-BE49-F238E27FC236}">
                <a16:creationId xmlns:a16="http://schemas.microsoft.com/office/drawing/2014/main" id="{C492FD96-C17E-46EA-97DF-BABE9BECEA8F}"/>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2" name="Titel 1">
            <a:extLst>
              <a:ext uri="{FF2B5EF4-FFF2-40B4-BE49-F238E27FC236}">
                <a16:creationId xmlns:a16="http://schemas.microsoft.com/office/drawing/2014/main" id="{27F0CC72-3108-40CF-9115-509E4D2D1C3D}"/>
              </a:ext>
            </a:extLst>
          </p:cNvPr>
          <p:cNvSpPr>
            <a:spLocks noGrp="1"/>
          </p:cNvSpPr>
          <p:nvPr>
            <p:ph type="title" hasCustomPrompt="1"/>
          </p:nvPr>
        </p:nvSpPr>
        <p:spPr/>
        <p:txBody>
          <a:bodyPr/>
          <a:lstStyle/>
          <a:p>
            <a:r>
              <a:rPr lang="en-US" noProof="0"/>
              <a:t>Title</a:t>
            </a:r>
          </a:p>
        </p:txBody>
      </p:sp>
      <p:sp>
        <p:nvSpPr>
          <p:cNvPr id="11" name="Textplatzhalter 10">
            <a:extLst>
              <a:ext uri="{FF2B5EF4-FFF2-40B4-BE49-F238E27FC236}">
                <a16:creationId xmlns:a16="http://schemas.microsoft.com/office/drawing/2014/main" id="{A4E1060B-5A82-4C24-BE4A-419CC8F21E1C}"/>
              </a:ext>
            </a:extLst>
          </p:cNvPr>
          <p:cNvSpPr>
            <a:spLocks noGrp="1"/>
          </p:cNvSpPr>
          <p:nvPr>
            <p:ph type="body" sz="quarter" idx="18" hasCustomPrompt="1"/>
          </p:nvPr>
        </p:nvSpPr>
        <p:spPr>
          <a:xfrm>
            <a:off x="298800" y="5562000"/>
            <a:ext cx="5797200" cy="253056"/>
          </a:xfrm>
          <a:prstGeom prst="rect">
            <a:avLst/>
          </a:prstGeom>
        </p:spPr>
        <p:txBody>
          <a:bodyPr wrap="square" tIns="36000" anchor="t" anchorCtr="0">
            <a:noAutofit/>
          </a:bodyPr>
          <a:lstStyle>
            <a:lvl1pPr marL="0" indent="0" algn="l">
              <a:lnSpc>
                <a:spcPct val="100000"/>
              </a:lnSpc>
              <a:spcAft>
                <a:spcPts val="600"/>
              </a:spcAft>
              <a:buNone/>
              <a:defRPr sz="1000" b="0"/>
            </a:lvl1pPr>
          </a:lstStyle>
          <a:p>
            <a:pPr lvl="0"/>
            <a:r>
              <a:rPr lang="en-US" noProof="0"/>
              <a:t>Caption</a:t>
            </a:r>
          </a:p>
        </p:txBody>
      </p:sp>
    </p:spTree>
    <p:extLst>
      <p:ext uri="{BB962C8B-B14F-4D97-AF65-F5344CB8AC3E}">
        <p14:creationId xmlns:p14="http://schemas.microsoft.com/office/powerpoint/2010/main" val="17063160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2/3 and 1/3">
    <p:spTree>
      <p:nvGrpSpPr>
        <p:cNvPr id="1" name=""/>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865E2F00-0057-4319-AC5B-9936F8DC65CC}"/>
              </a:ext>
            </a:extLst>
          </p:cNvPr>
          <p:cNvSpPr>
            <a:spLocks noGrp="1"/>
          </p:cNvSpPr>
          <p:nvPr>
            <p:ph type="ftr" sz="quarter" idx="11"/>
          </p:nvPr>
        </p:nvSpPr>
        <p:spPr/>
        <p:txBody>
          <a:bodyPr/>
          <a:lstStyle/>
          <a:p>
            <a:endParaRPr lang="en-US" noProof="0"/>
          </a:p>
        </p:txBody>
      </p:sp>
      <p:sp>
        <p:nvSpPr>
          <p:cNvPr id="7" name="Foliennummernplatzhalter 6">
            <a:extLst>
              <a:ext uri="{FF2B5EF4-FFF2-40B4-BE49-F238E27FC236}">
                <a16:creationId xmlns:a16="http://schemas.microsoft.com/office/drawing/2014/main" id="{E82F4C01-EE7D-4AA7-B38E-ECA8E4697398}"/>
              </a:ext>
            </a:extLst>
          </p:cNvPr>
          <p:cNvSpPr>
            <a:spLocks noGrp="1"/>
          </p:cNvSpPr>
          <p:nvPr>
            <p:ph type="sldNum" sz="quarter" idx="12"/>
          </p:nvPr>
        </p:nvSpPr>
        <p:spPr/>
        <p:txBody>
          <a:bodyPr/>
          <a:lstStyle/>
          <a:p>
            <a:fld id="{0C8761C7-EE27-4485-904A-AF787EF92FBE}" type="slidenum">
              <a:rPr lang="en-US" noProof="0" smtClean="0"/>
              <a:t>‹N°›</a:t>
            </a:fld>
            <a:endParaRPr lang="en-US" noProof="0"/>
          </a:p>
        </p:txBody>
      </p:sp>
      <p:sp>
        <p:nvSpPr>
          <p:cNvPr id="11" name="Bildplatzhalter 7">
            <a:extLst>
              <a:ext uri="{FF2B5EF4-FFF2-40B4-BE49-F238E27FC236}">
                <a16:creationId xmlns:a16="http://schemas.microsoft.com/office/drawing/2014/main" id="{DF636BA8-CAC4-40B3-9FCD-F5588129D191}"/>
              </a:ext>
            </a:extLst>
          </p:cNvPr>
          <p:cNvSpPr>
            <a:spLocks noGrp="1"/>
          </p:cNvSpPr>
          <p:nvPr>
            <p:ph type="pic" sz="quarter" idx="17" hasCustomPrompt="1"/>
          </p:nvPr>
        </p:nvSpPr>
        <p:spPr>
          <a:xfrm>
            <a:off x="8254800" y="1735200"/>
            <a:ext cx="3636000" cy="3816000"/>
          </a:xfrm>
          <a:prstGeom prst="rect">
            <a:avLst/>
          </a:prstGeom>
          <a:solidFill>
            <a:schemeClr val="bg1">
              <a:lumMod val="75000"/>
            </a:schemeClr>
          </a:solidFill>
        </p:spPr>
        <p:txBody>
          <a:bodyPr anchor="ctr" anchorCtr="0"/>
          <a:lstStyle>
            <a:lvl1pPr marL="0" indent="0" algn="ctr">
              <a:buNone/>
              <a:defRPr b="0">
                <a:latin typeface="+mj-lt"/>
              </a:defRPr>
            </a:lvl1pPr>
          </a:lstStyle>
          <a:p>
            <a:r>
              <a:rPr lang="en-US" noProof="0"/>
              <a:t>Placeholder Image</a:t>
            </a:r>
          </a:p>
        </p:txBody>
      </p:sp>
      <p:sp>
        <p:nvSpPr>
          <p:cNvPr id="15" name="Bildplatzhalter 7">
            <a:extLst>
              <a:ext uri="{FF2B5EF4-FFF2-40B4-BE49-F238E27FC236}">
                <a16:creationId xmlns:a16="http://schemas.microsoft.com/office/drawing/2014/main" id="{6C27232B-7CFF-4576-A1CF-3AD9D9F1A5ED}"/>
              </a:ext>
            </a:extLst>
          </p:cNvPr>
          <p:cNvSpPr>
            <a:spLocks noGrp="1"/>
          </p:cNvSpPr>
          <p:nvPr>
            <p:ph type="pic" sz="quarter" idx="19" hasCustomPrompt="1"/>
          </p:nvPr>
        </p:nvSpPr>
        <p:spPr>
          <a:xfrm>
            <a:off x="298800" y="1735200"/>
            <a:ext cx="7632000" cy="3816000"/>
          </a:xfrm>
          <a:prstGeom prst="rect">
            <a:avLst/>
          </a:prstGeom>
          <a:solidFill>
            <a:schemeClr val="bg1">
              <a:lumMod val="75000"/>
            </a:schemeClr>
          </a:solidFill>
        </p:spPr>
        <p:txBody>
          <a:bodyPr anchor="ctr" anchorCtr="0"/>
          <a:lstStyle>
            <a:lvl1pPr marL="0" indent="0" algn="ctr">
              <a:buNone/>
              <a:defRPr b="0">
                <a:latin typeface="+mj-lt"/>
              </a:defRPr>
            </a:lvl1pPr>
          </a:lstStyle>
          <a:p>
            <a:r>
              <a:rPr lang="en-US" noProof="0"/>
              <a:t>Placeholder Image</a:t>
            </a:r>
          </a:p>
        </p:txBody>
      </p:sp>
      <p:sp>
        <p:nvSpPr>
          <p:cNvPr id="10" name="Textplatzhalter 10">
            <a:extLst>
              <a:ext uri="{FF2B5EF4-FFF2-40B4-BE49-F238E27FC236}">
                <a16:creationId xmlns:a16="http://schemas.microsoft.com/office/drawing/2014/main" id="{D5CEE707-8DF1-479D-B5D5-71727A10661F}"/>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2" name="Titel 1">
            <a:extLst>
              <a:ext uri="{FF2B5EF4-FFF2-40B4-BE49-F238E27FC236}">
                <a16:creationId xmlns:a16="http://schemas.microsoft.com/office/drawing/2014/main" id="{C0C96BF2-A725-4D8E-BF2A-C590A8623A09}"/>
              </a:ext>
            </a:extLst>
          </p:cNvPr>
          <p:cNvSpPr>
            <a:spLocks noGrp="1"/>
          </p:cNvSpPr>
          <p:nvPr>
            <p:ph type="title" hasCustomPrompt="1"/>
          </p:nvPr>
        </p:nvSpPr>
        <p:spPr>
          <a:xfrm>
            <a:off x="298800" y="584994"/>
            <a:ext cx="11592302" cy="712694"/>
          </a:xfrm>
        </p:spPr>
        <p:txBody>
          <a:bodyPr/>
          <a:lstStyle/>
          <a:p>
            <a:r>
              <a:rPr lang="en-US" noProof="0"/>
              <a:t>Title</a:t>
            </a:r>
          </a:p>
        </p:txBody>
      </p:sp>
      <p:sp>
        <p:nvSpPr>
          <p:cNvPr id="12" name="Textplatzhalter 10">
            <a:extLst>
              <a:ext uri="{FF2B5EF4-FFF2-40B4-BE49-F238E27FC236}">
                <a16:creationId xmlns:a16="http://schemas.microsoft.com/office/drawing/2014/main" id="{B8B86D18-9128-4A21-BF58-0188B2709DFB}"/>
              </a:ext>
            </a:extLst>
          </p:cNvPr>
          <p:cNvSpPr>
            <a:spLocks noGrp="1"/>
          </p:cNvSpPr>
          <p:nvPr>
            <p:ph type="body" sz="quarter" idx="20" hasCustomPrompt="1"/>
          </p:nvPr>
        </p:nvSpPr>
        <p:spPr>
          <a:xfrm>
            <a:off x="298800" y="5562000"/>
            <a:ext cx="7632000" cy="253056"/>
          </a:xfrm>
          <a:prstGeom prst="rect">
            <a:avLst/>
          </a:prstGeom>
        </p:spPr>
        <p:txBody>
          <a:bodyPr wrap="square" tIns="36000" anchor="t" anchorCtr="0">
            <a:noAutofit/>
          </a:bodyPr>
          <a:lstStyle>
            <a:lvl1pPr marL="0" indent="0" algn="l">
              <a:lnSpc>
                <a:spcPct val="100000"/>
              </a:lnSpc>
              <a:spcAft>
                <a:spcPts val="600"/>
              </a:spcAft>
              <a:buNone/>
              <a:defRPr sz="1000" b="0"/>
            </a:lvl1pPr>
          </a:lstStyle>
          <a:p>
            <a:pPr lvl="0"/>
            <a:r>
              <a:rPr lang="en-US" noProof="0"/>
              <a:t>Caption</a:t>
            </a:r>
          </a:p>
        </p:txBody>
      </p:sp>
      <p:sp>
        <p:nvSpPr>
          <p:cNvPr id="17" name="Textplatzhalter 10">
            <a:extLst>
              <a:ext uri="{FF2B5EF4-FFF2-40B4-BE49-F238E27FC236}">
                <a16:creationId xmlns:a16="http://schemas.microsoft.com/office/drawing/2014/main" id="{4B8EFF87-AD7E-4E10-BA4A-C87C7B2EC552}"/>
              </a:ext>
            </a:extLst>
          </p:cNvPr>
          <p:cNvSpPr>
            <a:spLocks noGrp="1"/>
          </p:cNvSpPr>
          <p:nvPr>
            <p:ph type="body" sz="quarter" idx="21" hasCustomPrompt="1"/>
          </p:nvPr>
        </p:nvSpPr>
        <p:spPr>
          <a:xfrm>
            <a:off x="8254800" y="5562000"/>
            <a:ext cx="3636000" cy="253056"/>
          </a:xfrm>
          <a:prstGeom prst="rect">
            <a:avLst/>
          </a:prstGeom>
        </p:spPr>
        <p:txBody>
          <a:bodyPr wrap="square" tIns="36000" anchor="t" anchorCtr="0">
            <a:noAutofit/>
          </a:bodyPr>
          <a:lstStyle>
            <a:lvl1pPr marL="0" indent="0" algn="l">
              <a:lnSpc>
                <a:spcPct val="100000"/>
              </a:lnSpc>
              <a:spcAft>
                <a:spcPts val="600"/>
              </a:spcAft>
              <a:buNone/>
              <a:defRPr sz="1000" b="0"/>
            </a:lvl1pPr>
          </a:lstStyle>
          <a:p>
            <a:pPr lvl="0"/>
            <a:r>
              <a:rPr lang="en-US" noProof="0"/>
              <a:t>Caption</a:t>
            </a:r>
          </a:p>
        </p:txBody>
      </p:sp>
    </p:spTree>
    <p:extLst>
      <p:ext uri="{BB962C8B-B14F-4D97-AF65-F5344CB8AC3E}">
        <p14:creationId xmlns:p14="http://schemas.microsoft.com/office/powerpoint/2010/main" val="2885214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right 1/4">
    <p:spTree>
      <p:nvGrpSpPr>
        <p:cNvPr id="1" name=""/>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865E2F00-0057-4319-AC5B-9936F8DC65CC}"/>
              </a:ext>
            </a:extLst>
          </p:cNvPr>
          <p:cNvSpPr>
            <a:spLocks noGrp="1"/>
          </p:cNvSpPr>
          <p:nvPr>
            <p:ph type="ftr" sz="quarter" idx="11"/>
          </p:nvPr>
        </p:nvSpPr>
        <p:spPr/>
        <p:txBody>
          <a:bodyPr/>
          <a:lstStyle/>
          <a:p>
            <a:endParaRPr lang="en-US" noProof="0"/>
          </a:p>
        </p:txBody>
      </p:sp>
      <p:sp>
        <p:nvSpPr>
          <p:cNvPr id="7" name="Foliennummernplatzhalter 6">
            <a:extLst>
              <a:ext uri="{FF2B5EF4-FFF2-40B4-BE49-F238E27FC236}">
                <a16:creationId xmlns:a16="http://schemas.microsoft.com/office/drawing/2014/main" id="{E82F4C01-EE7D-4AA7-B38E-ECA8E4697398}"/>
              </a:ext>
            </a:extLst>
          </p:cNvPr>
          <p:cNvSpPr>
            <a:spLocks noGrp="1"/>
          </p:cNvSpPr>
          <p:nvPr>
            <p:ph type="sldNum" sz="quarter" idx="12"/>
          </p:nvPr>
        </p:nvSpPr>
        <p:spPr/>
        <p:txBody>
          <a:bodyPr/>
          <a:lstStyle/>
          <a:p>
            <a:fld id="{0C8761C7-EE27-4485-904A-AF787EF92FBE}" type="slidenum">
              <a:rPr lang="en-US" noProof="0" smtClean="0"/>
              <a:t>‹N°›</a:t>
            </a:fld>
            <a:endParaRPr lang="en-US" noProof="0"/>
          </a:p>
        </p:txBody>
      </p:sp>
      <p:sp>
        <p:nvSpPr>
          <p:cNvPr id="11" name="Bildplatzhalter 7">
            <a:extLst>
              <a:ext uri="{FF2B5EF4-FFF2-40B4-BE49-F238E27FC236}">
                <a16:creationId xmlns:a16="http://schemas.microsoft.com/office/drawing/2014/main" id="{DF636BA8-CAC4-40B3-9FCD-F5588129D191}"/>
              </a:ext>
            </a:extLst>
          </p:cNvPr>
          <p:cNvSpPr>
            <a:spLocks noGrp="1"/>
          </p:cNvSpPr>
          <p:nvPr>
            <p:ph type="pic" sz="quarter" idx="17" hasCustomPrompt="1"/>
          </p:nvPr>
        </p:nvSpPr>
        <p:spPr>
          <a:xfrm>
            <a:off x="8254800" y="1735200"/>
            <a:ext cx="3636000" cy="3816000"/>
          </a:xfrm>
          <a:prstGeom prst="rect">
            <a:avLst/>
          </a:prstGeom>
          <a:solidFill>
            <a:schemeClr val="bg1">
              <a:lumMod val="75000"/>
            </a:schemeClr>
          </a:solidFill>
        </p:spPr>
        <p:txBody>
          <a:bodyPr anchor="ctr" anchorCtr="0"/>
          <a:lstStyle>
            <a:lvl1pPr marL="0" indent="0" algn="ctr">
              <a:buNone/>
              <a:defRPr b="0">
                <a:latin typeface="+mj-lt"/>
              </a:defRPr>
            </a:lvl1pPr>
          </a:lstStyle>
          <a:p>
            <a:r>
              <a:rPr lang="en-US" noProof="0"/>
              <a:t>Placeholder Image</a:t>
            </a:r>
          </a:p>
        </p:txBody>
      </p:sp>
      <p:sp>
        <p:nvSpPr>
          <p:cNvPr id="14" name="Textplatzhalter 3">
            <a:extLst>
              <a:ext uri="{FF2B5EF4-FFF2-40B4-BE49-F238E27FC236}">
                <a16:creationId xmlns:a16="http://schemas.microsoft.com/office/drawing/2014/main" id="{76BD5DE3-4A5B-4EE2-B8DE-313613235DC5}"/>
              </a:ext>
            </a:extLst>
          </p:cNvPr>
          <p:cNvSpPr>
            <a:spLocks noGrp="1"/>
          </p:cNvSpPr>
          <p:nvPr>
            <p:ph type="body" sz="quarter" idx="15" hasCustomPrompt="1"/>
          </p:nvPr>
        </p:nvSpPr>
        <p:spPr>
          <a:xfrm>
            <a:off x="298800" y="1735200"/>
            <a:ext cx="7632000" cy="3816000"/>
          </a:xfrm>
        </p:spPr>
        <p:txBody>
          <a:bodyPr>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platzhalter 10">
            <a:extLst>
              <a:ext uri="{FF2B5EF4-FFF2-40B4-BE49-F238E27FC236}">
                <a16:creationId xmlns:a16="http://schemas.microsoft.com/office/drawing/2014/main" id="{9C14BEE1-E46B-46B3-BF3B-CC09DF9137EB}"/>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2" name="Titel 1">
            <a:extLst>
              <a:ext uri="{FF2B5EF4-FFF2-40B4-BE49-F238E27FC236}">
                <a16:creationId xmlns:a16="http://schemas.microsoft.com/office/drawing/2014/main" id="{4BE131DF-5E19-49F9-ADF0-4504BA035BA5}"/>
              </a:ext>
            </a:extLst>
          </p:cNvPr>
          <p:cNvSpPr>
            <a:spLocks noGrp="1"/>
          </p:cNvSpPr>
          <p:nvPr>
            <p:ph type="title" hasCustomPrompt="1"/>
          </p:nvPr>
        </p:nvSpPr>
        <p:spPr/>
        <p:txBody>
          <a:bodyPr/>
          <a:lstStyle/>
          <a:p>
            <a:r>
              <a:rPr lang="en-US" noProof="0"/>
              <a:t>Title</a:t>
            </a:r>
          </a:p>
        </p:txBody>
      </p:sp>
      <p:sp>
        <p:nvSpPr>
          <p:cNvPr id="16" name="Textplatzhalter 10">
            <a:extLst>
              <a:ext uri="{FF2B5EF4-FFF2-40B4-BE49-F238E27FC236}">
                <a16:creationId xmlns:a16="http://schemas.microsoft.com/office/drawing/2014/main" id="{93FD4732-F6AF-49BD-A52A-3938509A1A08}"/>
              </a:ext>
            </a:extLst>
          </p:cNvPr>
          <p:cNvSpPr>
            <a:spLocks noGrp="1"/>
          </p:cNvSpPr>
          <p:nvPr>
            <p:ph type="body" sz="quarter" idx="20" hasCustomPrompt="1"/>
          </p:nvPr>
        </p:nvSpPr>
        <p:spPr>
          <a:xfrm>
            <a:off x="298800" y="5562000"/>
            <a:ext cx="7632000" cy="253056"/>
          </a:xfrm>
          <a:prstGeom prst="rect">
            <a:avLst/>
          </a:prstGeom>
        </p:spPr>
        <p:txBody>
          <a:bodyPr wrap="square" tIns="36000" anchor="t" anchorCtr="0">
            <a:noAutofit/>
          </a:bodyPr>
          <a:lstStyle>
            <a:lvl1pPr marL="0" indent="0" algn="l">
              <a:lnSpc>
                <a:spcPct val="100000"/>
              </a:lnSpc>
              <a:spcAft>
                <a:spcPts val="600"/>
              </a:spcAft>
              <a:buNone/>
              <a:defRPr sz="1000" b="0"/>
            </a:lvl1pPr>
          </a:lstStyle>
          <a:p>
            <a:pPr lvl="0"/>
            <a:r>
              <a:rPr lang="en-US" noProof="0"/>
              <a:t>Reference</a:t>
            </a:r>
          </a:p>
        </p:txBody>
      </p:sp>
      <p:sp>
        <p:nvSpPr>
          <p:cNvPr id="17" name="Textplatzhalter 10">
            <a:extLst>
              <a:ext uri="{FF2B5EF4-FFF2-40B4-BE49-F238E27FC236}">
                <a16:creationId xmlns:a16="http://schemas.microsoft.com/office/drawing/2014/main" id="{056F94D6-A0B1-4425-8D39-0DE208D4B00D}"/>
              </a:ext>
            </a:extLst>
          </p:cNvPr>
          <p:cNvSpPr>
            <a:spLocks noGrp="1"/>
          </p:cNvSpPr>
          <p:nvPr>
            <p:ph type="body" sz="quarter" idx="21" hasCustomPrompt="1"/>
          </p:nvPr>
        </p:nvSpPr>
        <p:spPr>
          <a:xfrm>
            <a:off x="8254800" y="5562000"/>
            <a:ext cx="3636000" cy="253056"/>
          </a:xfrm>
          <a:prstGeom prst="rect">
            <a:avLst/>
          </a:prstGeom>
        </p:spPr>
        <p:txBody>
          <a:bodyPr wrap="square" tIns="36000" anchor="t" anchorCtr="0">
            <a:noAutofit/>
          </a:bodyPr>
          <a:lstStyle>
            <a:lvl1pPr marL="0" indent="0" algn="l">
              <a:lnSpc>
                <a:spcPct val="100000"/>
              </a:lnSpc>
              <a:spcAft>
                <a:spcPts val="600"/>
              </a:spcAft>
              <a:buNone/>
              <a:defRPr sz="1000" b="0"/>
            </a:lvl1pPr>
          </a:lstStyle>
          <a:p>
            <a:pPr lvl="0"/>
            <a:r>
              <a:rPr lang="en-US" noProof="0"/>
              <a:t>Caption</a:t>
            </a:r>
          </a:p>
        </p:txBody>
      </p:sp>
    </p:spTree>
    <p:extLst>
      <p:ext uri="{BB962C8B-B14F-4D97-AF65-F5344CB8AC3E}">
        <p14:creationId xmlns:p14="http://schemas.microsoft.com/office/powerpoint/2010/main" val="3055568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right 1/2">
    <p:spTree>
      <p:nvGrpSpPr>
        <p:cNvPr id="1" name=""/>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865E2F00-0057-4319-AC5B-9936F8DC65CC}"/>
              </a:ext>
            </a:extLst>
          </p:cNvPr>
          <p:cNvSpPr>
            <a:spLocks noGrp="1"/>
          </p:cNvSpPr>
          <p:nvPr>
            <p:ph type="ftr" sz="quarter" idx="11"/>
          </p:nvPr>
        </p:nvSpPr>
        <p:spPr/>
        <p:txBody>
          <a:bodyPr/>
          <a:lstStyle/>
          <a:p>
            <a:endParaRPr lang="en-US" noProof="0"/>
          </a:p>
        </p:txBody>
      </p:sp>
      <p:sp>
        <p:nvSpPr>
          <p:cNvPr id="7" name="Foliennummernplatzhalter 6">
            <a:extLst>
              <a:ext uri="{FF2B5EF4-FFF2-40B4-BE49-F238E27FC236}">
                <a16:creationId xmlns:a16="http://schemas.microsoft.com/office/drawing/2014/main" id="{E82F4C01-EE7D-4AA7-B38E-ECA8E4697398}"/>
              </a:ext>
            </a:extLst>
          </p:cNvPr>
          <p:cNvSpPr>
            <a:spLocks noGrp="1"/>
          </p:cNvSpPr>
          <p:nvPr>
            <p:ph type="sldNum" sz="quarter" idx="12"/>
          </p:nvPr>
        </p:nvSpPr>
        <p:spPr/>
        <p:txBody>
          <a:bodyPr/>
          <a:lstStyle/>
          <a:p>
            <a:fld id="{0C8761C7-EE27-4485-904A-AF787EF92FBE}" type="slidenum">
              <a:rPr lang="en-US" noProof="0" smtClean="0"/>
              <a:t>‹N°›</a:t>
            </a:fld>
            <a:endParaRPr lang="en-US" noProof="0"/>
          </a:p>
        </p:txBody>
      </p:sp>
      <p:sp>
        <p:nvSpPr>
          <p:cNvPr id="15" name="Bildplatzhalter 7">
            <a:extLst>
              <a:ext uri="{FF2B5EF4-FFF2-40B4-BE49-F238E27FC236}">
                <a16:creationId xmlns:a16="http://schemas.microsoft.com/office/drawing/2014/main" id="{6BF3378D-2BDA-44C3-A250-7EBA0A54B84C}"/>
              </a:ext>
            </a:extLst>
          </p:cNvPr>
          <p:cNvSpPr>
            <a:spLocks noGrp="1"/>
          </p:cNvSpPr>
          <p:nvPr>
            <p:ph type="pic" sz="quarter" idx="17" hasCustomPrompt="1"/>
          </p:nvPr>
        </p:nvSpPr>
        <p:spPr>
          <a:xfrm>
            <a:off x="6239102" y="1735200"/>
            <a:ext cx="5652000" cy="3816000"/>
          </a:xfrm>
          <a:prstGeom prst="rect">
            <a:avLst/>
          </a:prstGeom>
          <a:solidFill>
            <a:schemeClr val="bg1">
              <a:lumMod val="75000"/>
            </a:schemeClr>
          </a:solidFill>
        </p:spPr>
        <p:txBody>
          <a:bodyPr anchor="ctr" anchorCtr="0"/>
          <a:lstStyle>
            <a:lvl1pPr marL="0" indent="0" algn="ctr">
              <a:buNone/>
              <a:defRPr b="0">
                <a:latin typeface="+mj-lt"/>
              </a:defRPr>
            </a:lvl1pPr>
          </a:lstStyle>
          <a:p>
            <a:r>
              <a:rPr lang="en-US" noProof="0"/>
              <a:t>Placeholder Image</a:t>
            </a:r>
          </a:p>
        </p:txBody>
      </p:sp>
      <p:sp>
        <p:nvSpPr>
          <p:cNvPr id="11" name="Textplatzhalter 3">
            <a:extLst>
              <a:ext uri="{FF2B5EF4-FFF2-40B4-BE49-F238E27FC236}">
                <a16:creationId xmlns:a16="http://schemas.microsoft.com/office/drawing/2014/main" id="{BA93FFC1-1D2F-44E0-A19A-53F01A03E8C0}"/>
              </a:ext>
            </a:extLst>
          </p:cNvPr>
          <p:cNvSpPr>
            <a:spLocks noGrp="1"/>
          </p:cNvSpPr>
          <p:nvPr>
            <p:ph type="body" sz="quarter" idx="15" hasCustomPrompt="1"/>
          </p:nvPr>
        </p:nvSpPr>
        <p:spPr>
          <a:xfrm>
            <a:off x="298800" y="1735200"/>
            <a:ext cx="5652000" cy="3816000"/>
          </a:xfrm>
        </p:spPr>
        <p:txBody>
          <a:bodyPr>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platzhalter 10">
            <a:extLst>
              <a:ext uri="{FF2B5EF4-FFF2-40B4-BE49-F238E27FC236}">
                <a16:creationId xmlns:a16="http://schemas.microsoft.com/office/drawing/2014/main" id="{62713E40-C112-4282-8D0A-4AACA53362C9}"/>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2" name="Titel 1">
            <a:extLst>
              <a:ext uri="{FF2B5EF4-FFF2-40B4-BE49-F238E27FC236}">
                <a16:creationId xmlns:a16="http://schemas.microsoft.com/office/drawing/2014/main" id="{015E2EB6-0E6B-41C8-B78F-094D708B6892}"/>
              </a:ext>
            </a:extLst>
          </p:cNvPr>
          <p:cNvSpPr>
            <a:spLocks noGrp="1"/>
          </p:cNvSpPr>
          <p:nvPr>
            <p:ph type="title" hasCustomPrompt="1"/>
          </p:nvPr>
        </p:nvSpPr>
        <p:spPr>
          <a:xfrm>
            <a:off x="298800" y="584994"/>
            <a:ext cx="11592302" cy="712694"/>
          </a:xfrm>
        </p:spPr>
        <p:txBody>
          <a:bodyPr/>
          <a:lstStyle/>
          <a:p>
            <a:r>
              <a:rPr lang="en-US" noProof="0"/>
              <a:t>Title</a:t>
            </a:r>
          </a:p>
        </p:txBody>
      </p:sp>
      <p:sp>
        <p:nvSpPr>
          <p:cNvPr id="14" name="Textplatzhalter 10">
            <a:extLst>
              <a:ext uri="{FF2B5EF4-FFF2-40B4-BE49-F238E27FC236}">
                <a16:creationId xmlns:a16="http://schemas.microsoft.com/office/drawing/2014/main" id="{75F27561-489C-4A98-8EA1-A46A56597CD7}"/>
              </a:ext>
            </a:extLst>
          </p:cNvPr>
          <p:cNvSpPr>
            <a:spLocks noGrp="1"/>
          </p:cNvSpPr>
          <p:nvPr>
            <p:ph type="body" sz="quarter" idx="20" hasCustomPrompt="1"/>
          </p:nvPr>
        </p:nvSpPr>
        <p:spPr>
          <a:xfrm>
            <a:off x="298800" y="5562000"/>
            <a:ext cx="5652000" cy="253056"/>
          </a:xfrm>
          <a:prstGeom prst="rect">
            <a:avLst/>
          </a:prstGeom>
        </p:spPr>
        <p:txBody>
          <a:bodyPr wrap="square" tIns="36000" anchor="t" anchorCtr="0">
            <a:noAutofit/>
          </a:bodyPr>
          <a:lstStyle>
            <a:lvl1pPr marL="0" indent="0" algn="l">
              <a:lnSpc>
                <a:spcPct val="100000"/>
              </a:lnSpc>
              <a:spcAft>
                <a:spcPts val="600"/>
              </a:spcAft>
              <a:buNone/>
              <a:defRPr sz="1000" b="0"/>
            </a:lvl1pPr>
          </a:lstStyle>
          <a:p>
            <a:pPr lvl="0"/>
            <a:r>
              <a:rPr lang="en-US" noProof="0"/>
              <a:t>Reference</a:t>
            </a:r>
          </a:p>
        </p:txBody>
      </p:sp>
      <p:sp>
        <p:nvSpPr>
          <p:cNvPr id="17" name="Textplatzhalter 10">
            <a:extLst>
              <a:ext uri="{FF2B5EF4-FFF2-40B4-BE49-F238E27FC236}">
                <a16:creationId xmlns:a16="http://schemas.microsoft.com/office/drawing/2014/main" id="{1BD7A14A-65E3-45F5-9D8F-27FC1EE690FF}"/>
              </a:ext>
            </a:extLst>
          </p:cNvPr>
          <p:cNvSpPr>
            <a:spLocks noGrp="1"/>
          </p:cNvSpPr>
          <p:nvPr>
            <p:ph type="body" sz="quarter" idx="21" hasCustomPrompt="1"/>
          </p:nvPr>
        </p:nvSpPr>
        <p:spPr>
          <a:xfrm>
            <a:off x="6239102" y="5562000"/>
            <a:ext cx="5652000" cy="253056"/>
          </a:xfrm>
          <a:prstGeom prst="rect">
            <a:avLst/>
          </a:prstGeom>
        </p:spPr>
        <p:txBody>
          <a:bodyPr wrap="square" tIns="36000" anchor="t" anchorCtr="0">
            <a:noAutofit/>
          </a:bodyPr>
          <a:lstStyle>
            <a:lvl1pPr marL="0" indent="0" algn="l">
              <a:lnSpc>
                <a:spcPct val="100000"/>
              </a:lnSpc>
              <a:spcAft>
                <a:spcPts val="600"/>
              </a:spcAft>
              <a:buNone/>
              <a:defRPr sz="1000" b="0"/>
            </a:lvl1pPr>
          </a:lstStyle>
          <a:p>
            <a:pPr lvl="0"/>
            <a:r>
              <a:rPr lang="en-US" noProof="0"/>
              <a:t>Caption</a:t>
            </a:r>
          </a:p>
        </p:txBody>
      </p:sp>
    </p:spTree>
    <p:extLst>
      <p:ext uri="{BB962C8B-B14F-4D97-AF65-F5344CB8AC3E}">
        <p14:creationId xmlns:p14="http://schemas.microsoft.com/office/powerpoint/2010/main" val="2289551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right 3/4">
    <p:spTree>
      <p:nvGrpSpPr>
        <p:cNvPr id="1" name=""/>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865E2F00-0057-4319-AC5B-9936F8DC65CC}"/>
              </a:ext>
            </a:extLst>
          </p:cNvPr>
          <p:cNvSpPr>
            <a:spLocks noGrp="1"/>
          </p:cNvSpPr>
          <p:nvPr>
            <p:ph type="ftr" sz="quarter" idx="11"/>
          </p:nvPr>
        </p:nvSpPr>
        <p:spPr/>
        <p:txBody>
          <a:bodyPr/>
          <a:lstStyle/>
          <a:p>
            <a:endParaRPr lang="en-US" noProof="0"/>
          </a:p>
        </p:txBody>
      </p:sp>
      <p:sp>
        <p:nvSpPr>
          <p:cNvPr id="7" name="Foliennummernplatzhalter 6">
            <a:extLst>
              <a:ext uri="{FF2B5EF4-FFF2-40B4-BE49-F238E27FC236}">
                <a16:creationId xmlns:a16="http://schemas.microsoft.com/office/drawing/2014/main" id="{E82F4C01-EE7D-4AA7-B38E-ECA8E4697398}"/>
              </a:ext>
            </a:extLst>
          </p:cNvPr>
          <p:cNvSpPr>
            <a:spLocks noGrp="1"/>
          </p:cNvSpPr>
          <p:nvPr>
            <p:ph type="sldNum" sz="quarter" idx="12"/>
          </p:nvPr>
        </p:nvSpPr>
        <p:spPr/>
        <p:txBody>
          <a:bodyPr/>
          <a:lstStyle/>
          <a:p>
            <a:fld id="{0C8761C7-EE27-4485-904A-AF787EF92FBE}" type="slidenum">
              <a:rPr lang="en-US" noProof="0" smtClean="0"/>
              <a:t>‹N°›</a:t>
            </a:fld>
            <a:endParaRPr lang="en-US" noProof="0"/>
          </a:p>
        </p:txBody>
      </p:sp>
      <p:sp>
        <p:nvSpPr>
          <p:cNvPr id="11" name="Bildplatzhalter 7">
            <a:extLst>
              <a:ext uri="{FF2B5EF4-FFF2-40B4-BE49-F238E27FC236}">
                <a16:creationId xmlns:a16="http://schemas.microsoft.com/office/drawing/2014/main" id="{DC1AB411-E876-4DEB-8173-A4DA6C705788}"/>
              </a:ext>
            </a:extLst>
          </p:cNvPr>
          <p:cNvSpPr>
            <a:spLocks noGrp="1"/>
          </p:cNvSpPr>
          <p:nvPr>
            <p:ph type="pic" sz="quarter" idx="19" hasCustomPrompt="1"/>
          </p:nvPr>
        </p:nvSpPr>
        <p:spPr>
          <a:xfrm>
            <a:off x="4258799" y="1735200"/>
            <a:ext cx="7632000" cy="3816000"/>
          </a:xfrm>
          <a:prstGeom prst="rect">
            <a:avLst/>
          </a:prstGeom>
          <a:solidFill>
            <a:schemeClr val="bg1">
              <a:lumMod val="75000"/>
            </a:schemeClr>
          </a:solidFill>
        </p:spPr>
        <p:txBody>
          <a:bodyPr anchor="ctr" anchorCtr="0"/>
          <a:lstStyle>
            <a:lvl1pPr marL="0" indent="0" algn="ctr">
              <a:buNone/>
              <a:defRPr b="0">
                <a:latin typeface="+mj-lt"/>
              </a:defRPr>
            </a:lvl1pPr>
          </a:lstStyle>
          <a:p>
            <a:r>
              <a:rPr lang="en-US" noProof="0"/>
              <a:t>Placeholder Image</a:t>
            </a:r>
          </a:p>
        </p:txBody>
      </p:sp>
      <p:sp>
        <p:nvSpPr>
          <p:cNvPr id="12" name="Textplatzhalter 3">
            <a:extLst>
              <a:ext uri="{FF2B5EF4-FFF2-40B4-BE49-F238E27FC236}">
                <a16:creationId xmlns:a16="http://schemas.microsoft.com/office/drawing/2014/main" id="{8E212FD5-A9EE-4F32-8EE4-B935FB7DC37C}"/>
              </a:ext>
            </a:extLst>
          </p:cNvPr>
          <p:cNvSpPr>
            <a:spLocks noGrp="1"/>
          </p:cNvSpPr>
          <p:nvPr>
            <p:ph type="body" sz="quarter" idx="15" hasCustomPrompt="1"/>
          </p:nvPr>
        </p:nvSpPr>
        <p:spPr>
          <a:xfrm>
            <a:off x="298800" y="1735200"/>
            <a:ext cx="3636000" cy="3816000"/>
          </a:xfrm>
        </p:spPr>
        <p:txBody>
          <a:bodyPr>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platzhalter 10">
            <a:extLst>
              <a:ext uri="{FF2B5EF4-FFF2-40B4-BE49-F238E27FC236}">
                <a16:creationId xmlns:a16="http://schemas.microsoft.com/office/drawing/2014/main" id="{3286F121-3D04-48DA-B2D3-5DEA732391BD}"/>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2" name="Titel 1">
            <a:extLst>
              <a:ext uri="{FF2B5EF4-FFF2-40B4-BE49-F238E27FC236}">
                <a16:creationId xmlns:a16="http://schemas.microsoft.com/office/drawing/2014/main" id="{37208545-2FE9-4F35-AACF-1A4C7606BB4E}"/>
              </a:ext>
            </a:extLst>
          </p:cNvPr>
          <p:cNvSpPr>
            <a:spLocks noGrp="1"/>
          </p:cNvSpPr>
          <p:nvPr>
            <p:ph type="title" hasCustomPrompt="1"/>
          </p:nvPr>
        </p:nvSpPr>
        <p:spPr>
          <a:xfrm>
            <a:off x="298800" y="584994"/>
            <a:ext cx="11592302" cy="712694"/>
          </a:xfrm>
        </p:spPr>
        <p:txBody>
          <a:bodyPr/>
          <a:lstStyle/>
          <a:p>
            <a:r>
              <a:rPr lang="en-US" noProof="0"/>
              <a:t>Title</a:t>
            </a:r>
          </a:p>
        </p:txBody>
      </p:sp>
      <p:sp>
        <p:nvSpPr>
          <p:cNvPr id="14" name="Textplatzhalter 10">
            <a:extLst>
              <a:ext uri="{FF2B5EF4-FFF2-40B4-BE49-F238E27FC236}">
                <a16:creationId xmlns:a16="http://schemas.microsoft.com/office/drawing/2014/main" id="{0FE9B04A-8B8A-46C0-B900-9A403D0FC0AC}"/>
              </a:ext>
            </a:extLst>
          </p:cNvPr>
          <p:cNvSpPr>
            <a:spLocks noGrp="1"/>
          </p:cNvSpPr>
          <p:nvPr>
            <p:ph type="body" sz="quarter" idx="21" hasCustomPrompt="1"/>
          </p:nvPr>
        </p:nvSpPr>
        <p:spPr>
          <a:xfrm>
            <a:off x="298800" y="5562000"/>
            <a:ext cx="3636000" cy="253056"/>
          </a:xfrm>
          <a:prstGeom prst="rect">
            <a:avLst/>
          </a:prstGeom>
        </p:spPr>
        <p:txBody>
          <a:bodyPr wrap="square" tIns="36000" anchor="t" anchorCtr="0">
            <a:noAutofit/>
          </a:bodyPr>
          <a:lstStyle>
            <a:lvl1pPr marL="0" indent="0" algn="l">
              <a:lnSpc>
                <a:spcPct val="100000"/>
              </a:lnSpc>
              <a:spcAft>
                <a:spcPts val="600"/>
              </a:spcAft>
              <a:buNone/>
              <a:defRPr sz="1000" b="0"/>
            </a:lvl1pPr>
          </a:lstStyle>
          <a:p>
            <a:pPr lvl="0"/>
            <a:r>
              <a:rPr lang="en-US" noProof="0"/>
              <a:t>Reference</a:t>
            </a:r>
          </a:p>
        </p:txBody>
      </p:sp>
      <p:sp>
        <p:nvSpPr>
          <p:cNvPr id="17" name="Textplatzhalter 10">
            <a:extLst>
              <a:ext uri="{FF2B5EF4-FFF2-40B4-BE49-F238E27FC236}">
                <a16:creationId xmlns:a16="http://schemas.microsoft.com/office/drawing/2014/main" id="{2A86120A-B490-4E33-BDCD-4DC227A4E432}"/>
              </a:ext>
            </a:extLst>
          </p:cNvPr>
          <p:cNvSpPr>
            <a:spLocks noGrp="1"/>
          </p:cNvSpPr>
          <p:nvPr>
            <p:ph type="body" sz="quarter" idx="22" hasCustomPrompt="1"/>
          </p:nvPr>
        </p:nvSpPr>
        <p:spPr>
          <a:xfrm>
            <a:off x="4258799" y="5562000"/>
            <a:ext cx="7632000" cy="253056"/>
          </a:xfrm>
          <a:prstGeom prst="rect">
            <a:avLst/>
          </a:prstGeom>
        </p:spPr>
        <p:txBody>
          <a:bodyPr wrap="square" tIns="36000" anchor="t" anchorCtr="0">
            <a:noAutofit/>
          </a:bodyPr>
          <a:lstStyle>
            <a:lvl1pPr marL="0" indent="0" algn="l">
              <a:lnSpc>
                <a:spcPct val="100000"/>
              </a:lnSpc>
              <a:spcAft>
                <a:spcPts val="600"/>
              </a:spcAft>
              <a:buNone/>
              <a:defRPr sz="1000" b="0"/>
            </a:lvl1pPr>
          </a:lstStyle>
          <a:p>
            <a:pPr lvl="0"/>
            <a:r>
              <a:rPr lang="en-US" noProof="0"/>
              <a:t>Caption</a:t>
            </a:r>
          </a:p>
        </p:txBody>
      </p:sp>
    </p:spTree>
    <p:extLst>
      <p:ext uri="{BB962C8B-B14F-4D97-AF65-F5344CB8AC3E}">
        <p14:creationId xmlns:p14="http://schemas.microsoft.com/office/powerpoint/2010/main" val="2506183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Areas">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2426954-5868-4BA3-97FE-FD4BE7291CE8}"/>
              </a:ext>
            </a:extLst>
          </p:cNvPr>
          <p:cNvSpPr>
            <a:spLocks noGrp="1"/>
          </p:cNvSpPr>
          <p:nvPr>
            <p:ph idx="1" hasCustomPrompt="1"/>
          </p:nvPr>
        </p:nvSpPr>
        <p:spPr>
          <a:xfrm>
            <a:off x="300038" y="1735200"/>
            <a:ext cx="5688000" cy="1836000"/>
          </a:xfrm>
          <a:prstGeom prst="rect">
            <a:avLst/>
          </a:prstGeom>
          <a:noFill/>
        </p:spPr>
        <p:txBody>
          <a:bodyPr anchor="ctr"/>
          <a:lstStyle>
            <a:lvl1pPr marL="0" indent="0" algn="ctr">
              <a:lnSpc>
                <a:spcPct val="100000"/>
              </a:lnSpc>
              <a:buFont typeface="Arial" panose="020B0604020202020204" pitchFamily="34" charset="0"/>
              <a:buNone/>
              <a:defRPr b="0">
                <a:latin typeface="+mj-lt"/>
              </a:defRPr>
            </a:lvl1pPr>
            <a:lvl2pPr marL="0" indent="0" algn="ctr">
              <a:lnSpc>
                <a:spcPts val="2200"/>
              </a:lnSpc>
              <a:spcBef>
                <a:spcPts val="600"/>
              </a:spcBef>
              <a:spcAft>
                <a:spcPts val="200"/>
              </a:spcAft>
              <a:buNone/>
              <a:tabLst>
                <a:tab pos="265113" algn="l"/>
              </a:tabLst>
              <a:defRPr b="0"/>
            </a:lvl2pPr>
            <a:lvl3pPr marL="196850" indent="0" algn="ctr">
              <a:lnSpc>
                <a:spcPts val="2200"/>
              </a:lnSpc>
              <a:spcBef>
                <a:spcPts val="600"/>
              </a:spcBef>
              <a:spcAft>
                <a:spcPts val="200"/>
              </a:spcAft>
              <a:buNone/>
              <a:defRPr b="0"/>
            </a:lvl3pPr>
            <a:lvl4pPr marL="354013" indent="0" algn="ctr">
              <a:lnSpc>
                <a:spcPts val="2000"/>
              </a:lnSpc>
              <a:spcBef>
                <a:spcPts val="600"/>
              </a:spcBef>
              <a:spcAft>
                <a:spcPts val="200"/>
              </a:spcAft>
              <a:buNone/>
              <a:defRPr b="0"/>
            </a:lvl4pPr>
            <a:lvl5pPr marL="479425" indent="0" algn="ctr">
              <a:lnSpc>
                <a:spcPts val="2000"/>
              </a:lnSpc>
              <a:spcBef>
                <a:spcPts val="600"/>
              </a:spcBef>
              <a:spcAft>
                <a:spcPts val="200"/>
              </a:spcAft>
              <a:buNone/>
              <a:defRPr b="0"/>
            </a:lvl5pPr>
          </a:lstStyle>
          <a:p>
            <a:pPr lvl="0"/>
            <a:r>
              <a:rPr lang="en-US" noProof="0"/>
              <a:t>Area 1</a:t>
            </a:r>
          </a:p>
        </p:txBody>
      </p:sp>
      <p:sp>
        <p:nvSpPr>
          <p:cNvPr id="5" name="Fußzeilenplatzhalter 4">
            <a:extLst>
              <a:ext uri="{FF2B5EF4-FFF2-40B4-BE49-F238E27FC236}">
                <a16:creationId xmlns:a16="http://schemas.microsoft.com/office/drawing/2014/main" id="{EE22AA0E-2C16-487B-A6AB-B2C694858FEA}"/>
              </a:ext>
            </a:extLst>
          </p:cNvPr>
          <p:cNvSpPr>
            <a:spLocks noGrp="1"/>
          </p:cNvSpPr>
          <p:nvPr>
            <p:ph type="ftr" sz="quarter" idx="11"/>
          </p:nvPr>
        </p:nvSpPr>
        <p:spPr/>
        <p:txBody>
          <a:bodyPr/>
          <a:lstStyle/>
          <a:p>
            <a:endParaRPr lang="en-US" noProof="0"/>
          </a:p>
        </p:txBody>
      </p:sp>
      <p:sp>
        <p:nvSpPr>
          <p:cNvPr id="6" name="Foliennummernplatzhalter 5">
            <a:extLst>
              <a:ext uri="{FF2B5EF4-FFF2-40B4-BE49-F238E27FC236}">
                <a16:creationId xmlns:a16="http://schemas.microsoft.com/office/drawing/2014/main" id="{6BEFA9A3-4864-45F2-9697-0D75A2D17C71}"/>
              </a:ext>
            </a:extLst>
          </p:cNvPr>
          <p:cNvSpPr>
            <a:spLocks noGrp="1"/>
          </p:cNvSpPr>
          <p:nvPr>
            <p:ph type="sldNum" sz="quarter" idx="12"/>
          </p:nvPr>
        </p:nvSpPr>
        <p:spPr/>
        <p:txBody>
          <a:bodyPr/>
          <a:lstStyle/>
          <a:p>
            <a:fld id="{0C8761C7-EE27-4485-904A-AF787EF92FBE}" type="slidenum">
              <a:rPr lang="en-US" noProof="0" smtClean="0"/>
              <a:t>‹N°›</a:t>
            </a:fld>
            <a:endParaRPr lang="en-US" noProof="0"/>
          </a:p>
        </p:txBody>
      </p:sp>
      <p:sp>
        <p:nvSpPr>
          <p:cNvPr id="10" name="Inhaltsplatzhalter 2">
            <a:extLst>
              <a:ext uri="{FF2B5EF4-FFF2-40B4-BE49-F238E27FC236}">
                <a16:creationId xmlns:a16="http://schemas.microsoft.com/office/drawing/2014/main" id="{6E92948B-5568-42D2-83F5-3B497C666139}"/>
              </a:ext>
            </a:extLst>
          </p:cNvPr>
          <p:cNvSpPr>
            <a:spLocks noGrp="1"/>
          </p:cNvSpPr>
          <p:nvPr>
            <p:ph idx="17" hasCustomPrompt="1"/>
          </p:nvPr>
        </p:nvSpPr>
        <p:spPr>
          <a:xfrm>
            <a:off x="6204340" y="1735200"/>
            <a:ext cx="5688000" cy="1836000"/>
          </a:xfrm>
          <a:prstGeom prst="rect">
            <a:avLst/>
          </a:prstGeom>
          <a:noFill/>
        </p:spPr>
        <p:txBody>
          <a:bodyPr anchor="ctr"/>
          <a:lstStyle>
            <a:lvl1pPr marL="0" indent="0" algn="ctr">
              <a:lnSpc>
                <a:spcPct val="100000"/>
              </a:lnSpc>
              <a:buFont typeface="Arial" panose="020B0604020202020204" pitchFamily="34" charset="0"/>
              <a:buNone/>
              <a:defRPr b="0">
                <a:latin typeface="+mj-lt"/>
              </a:defRPr>
            </a:lvl1pPr>
            <a:lvl2pPr marL="0" indent="0" algn="ctr">
              <a:lnSpc>
                <a:spcPts val="2200"/>
              </a:lnSpc>
              <a:spcBef>
                <a:spcPts val="600"/>
              </a:spcBef>
              <a:spcAft>
                <a:spcPts val="200"/>
              </a:spcAft>
              <a:buNone/>
              <a:tabLst>
                <a:tab pos="265113" algn="l"/>
              </a:tabLst>
              <a:defRPr b="0">
                <a:latin typeface="+mj-lt"/>
              </a:defRPr>
            </a:lvl2pPr>
            <a:lvl3pPr marL="196850" indent="0" algn="ctr">
              <a:lnSpc>
                <a:spcPts val="2200"/>
              </a:lnSpc>
              <a:spcBef>
                <a:spcPts val="600"/>
              </a:spcBef>
              <a:spcAft>
                <a:spcPts val="200"/>
              </a:spcAft>
              <a:buNone/>
              <a:defRPr b="0">
                <a:latin typeface="+mj-lt"/>
              </a:defRPr>
            </a:lvl3pPr>
            <a:lvl4pPr marL="354013" indent="0" algn="ctr">
              <a:lnSpc>
                <a:spcPts val="2000"/>
              </a:lnSpc>
              <a:spcBef>
                <a:spcPts val="600"/>
              </a:spcBef>
              <a:spcAft>
                <a:spcPts val="200"/>
              </a:spcAft>
              <a:buNone/>
              <a:defRPr b="0">
                <a:latin typeface="+mj-lt"/>
              </a:defRPr>
            </a:lvl4pPr>
            <a:lvl5pPr marL="479425" indent="0" algn="ctr">
              <a:lnSpc>
                <a:spcPts val="2000"/>
              </a:lnSpc>
              <a:spcBef>
                <a:spcPts val="600"/>
              </a:spcBef>
              <a:spcAft>
                <a:spcPts val="200"/>
              </a:spcAft>
              <a:buNone/>
              <a:defRPr b="0">
                <a:latin typeface="+mj-lt"/>
              </a:defRPr>
            </a:lvl5pPr>
          </a:lstStyle>
          <a:p>
            <a:pPr lvl="0"/>
            <a:r>
              <a:rPr lang="en-US" noProof="0"/>
              <a:t>Area 2</a:t>
            </a:r>
          </a:p>
        </p:txBody>
      </p:sp>
      <p:sp>
        <p:nvSpPr>
          <p:cNvPr id="12" name="Inhaltsplatzhalter 2">
            <a:extLst>
              <a:ext uri="{FF2B5EF4-FFF2-40B4-BE49-F238E27FC236}">
                <a16:creationId xmlns:a16="http://schemas.microsoft.com/office/drawing/2014/main" id="{80384ABF-3FE6-4B34-8BA2-46775E9B7225}"/>
              </a:ext>
            </a:extLst>
          </p:cNvPr>
          <p:cNvSpPr>
            <a:spLocks noGrp="1"/>
          </p:cNvSpPr>
          <p:nvPr>
            <p:ph idx="18" hasCustomPrompt="1"/>
          </p:nvPr>
        </p:nvSpPr>
        <p:spPr>
          <a:xfrm>
            <a:off x="300038" y="3722400"/>
            <a:ext cx="5688000" cy="1836000"/>
          </a:xfrm>
          <a:prstGeom prst="rect">
            <a:avLst/>
          </a:prstGeom>
          <a:noFill/>
        </p:spPr>
        <p:txBody>
          <a:bodyPr anchor="ctr"/>
          <a:lstStyle>
            <a:lvl1pPr marL="0" indent="0" algn="ctr">
              <a:lnSpc>
                <a:spcPct val="100000"/>
              </a:lnSpc>
              <a:buFont typeface="Arial" panose="020B0604020202020204" pitchFamily="34" charset="0"/>
              <a:buNone/>
              <a:defRPr b="0">
                <a:latin typeface="+mj-lt"/>
              </a:defRPr>
            </a:lvl1pPr>
            <a:lvl2pPr marL="0" indent="0" algn="ctr">
              <a:lnSpc>
                <a:spcPts val="2200"/>
              </a:lnSpc>
              <a:spcBef>
                <a:spcPts val="600"/>
              </a:spcBef>
              <a:spcAft>
                <a:spcPts val="200"/>
              </a:spcAft>
              <a:buNone/>
              <a:tabLst>
                <a:tab pos="265113" algn="l"/>
              </a:tabLst>
              <a:defRPr b="0">
                <a:latin typeface="+mj-lt"/>
              </a:defRPr>
            </a:lvl2pPr>
            <a:lvl3pPr marL="196850" indent="0" algn="ctr">
              <a:lnSpc>
                <a:spcPts val="2200"/>
              </a:lnSpc>
              <a:spcBef>
                <a:spcPts val="600"/>
              </a:spcBef>
              <a:spcAft>
                <a:spcPts val="200"/>
              </a:spcAft>
              <a:buNone/>
              <a:defRPr b="0">
                <a:latin typeface="+mj-lt"/>
              </a:defRPr>
            </a:lvl3pPr>
            <a:lvl4pPr marL="354013" indent="0" algn="ctr">
              <a:lnSpc>
                <a:spcPts val="2000"/>
              </a:lnSpc>
              <a:spcBef>
                <a:spcPts val="600"/>
              </a:spcBef>
              <a:spcAft>
                <a:spcPts val="200"/>
              </a:spcAft>
              <a:buNone/>
              <a:defRPr b="0">
                <a:latin typeface="+mj-lt"/>
              </a:defRPr>
            </a:lvl4pPr>
            <a:lvl5pPr marL="479425" indent="0" algn="ctr">
              <a:lnSpc>
                <a:spcPts val="2000"/>
              </a:lnSpc>
              <a:spcBef>
                <a:spcPts val="600"/>
              </a:spcBef>
              <a:spcAft>
                <a:spcPts val="200"/>
              </a:spcAft>
              <a:buNone/>
              <a:defRPr b="0">
                <a:latin typeface="+mj-lt"/>
              </a:defRPr>
            </a:lvl5pPr>
          </a:lstStyle>
          <a:p>
            <a:pPr lvl="0"/>
            <a:r>
              <a:rPr lang="en-US" noProof="0"/>
              <a:t>Area 3</a:t>
            </a:r>
          </a:p>
        </p:txBody>
      </p:sp>
      <p:sp>
        <p:nvSpPr>
          <p:cNvPr id="13" name="Inhaltsplatzhalter 2">
            <a:extLst>
              <a:ext uri="{FF2B5EF4-FFF2-40B4-BE49-F238E27FC236}">
                <a16:creationId xmlns:a16="http://schemas.microsoft.com/office/drawing/2014/main" id="{C0FB3DF8-CC15-4220-9703-4F11BE3273BF}"/>
              </a:ext>
            </a:extLst>
          </p:cNvPr>
          <p:cNvSpPr>
            <a:spLocks noGrp="1"/>
          </p:cNvSpPr>
          <p:nvPr>
            <p:ph idx="19" hasCustomPrompt="1"/>
          </p:nvPr>
        </p:nvSpPr>
        <p:spPr>
          <a:xfrm>
            <a:off x="6204340" y="3722400"/>
            <a:ext cx="5688000" cy="1836000"/>
          </a:xfrm>
          <a:prstGeom prst="rect">
            <a:avLst/>
          </a:prstGeom>
          <a:noFill/>
        </p:spPr>
        <p:txBody>
          <a:bodyPr anchor="ctr"/>
          <a:lstStyle>
            <a:lvl1pPr marL="0" indent="0" algn="ctr">
              <a:lnSpc>
                <a:spcPct val="100000"/>
              </a:lnSpc>
              <a:buFont typeface="Arial" panose="020B0604020202020204" pitchFamily="34" charset="0"/>
              <a:buNone/>
              <a:defRPr b="0">
                <a:latin typeface="+mj-lt"/>
              </a:defRPr>
            </a:lvl1pPr>
            <a:lvl2pPr marL="0" indent="0" algn="ctr">
              <a:lnSpc>
                <a:spcPts val="2200"/>
              </a:lnSpc>
              <a:spcBef>
                <a:spcPts val="600"/>
              </a:spcBef>
              <a:spcAft>
                <a:spcPts val="200"/>
              </a:spcAft>
              <a:buNone/>
              <a:tabLst>
                <a:tab pos="265113" algn="l"/>
              </a:tabLst>
              <a:defRPr b="0">
                <a:latin typeface="+mj-lt"/>
              </a:defRPr>
            </a:lvl2pPr>
            <a:lvl3pPr marL="196850" indent="0" algn="ctr">
              <a:lnSpc>
                <a:spcPts val="2200"/>
              </a:lnSpc>
              <a:spcBef>
                <a:spcPts val="600"/>
              </a:spcBef>
              <a:spcAft>
                <a:spcPts val="200"/>
              </a:spcAft>
              <a:buNone/>
              <a:defRPr b="0">
                <a:latin typeface="+mj-lt"/>
              </a:defRPr>
            </a:lvl3pPr>
            <a:lvl4pPr marL="354013" indent="0" algn="ctr">
              <a:lnSpc>
                <a:spcPts val="2000"/>
              </a:lnSpc>
              <a:spcBef>
                <a:spcPts val="600"/>
              </a:spcBef>
              <a:spcAft>
                <a:spcPts val="200"/>
              </a:spcAft>
              <a:buNone/>
              <a:defRPr b="0">
                <a:latin typeface="+mj-lt"/>
              </a:defRPr>
            </a:lvl4pPr>
            <a:lvl5pPr marL="479425" indent="0" algn="ctr">
              <a:lnSpc>
                <a:spcPts val="2000"/>
              </a:lnSpc>
              <a:spcBef>
                <a:spcPts val="600"/>
              </a:spcBef>
              <a:spcAft>
                <a:spcPts val="200"/>
              </a:spcAft>
              <a:buNone/>
              <a:defRPr b="0">
                <a:latin typeface="+mj-lt"/>
              </a:defRPr>
            </a:lvl5pPr>
          </a:lstStyle>
          <a:p>
            <a:pPr lvl="0"/>
            <a:r>
              <a:rPr lang="en-US" noProof="0"/>
              <a:t>Area 4</a:t>
            </a:r>
          </a:p>
        </p:txBody>
      </p:sp>
      <p:sp>
        <p:nvSpPr>
          <p:cNvPr id="11" name="Textplatzhalter 10">
            <a:extLst>
              <a:ext uri="{FF2B5EF4-FFF2-40B4-BE49-F238E27FC236}">
                <a16:creationId xmlns:a16="http://schemas.microsoft.com/office/drawing/2014/main" id="{E97DE1F6-5055-4AB8-8A96-A68C11E64A4F}"/>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4" name="Titel 3">
            <a:extLst>
              <a:ext uri="{FF2B5EF4-FFF2-40B4-BE49-F238E27FC236}">
                <a16:creationId xmlns:a16="http://schemas.microsoft.com/office/drawing/2014/main" id="{8DFAA99C-BA7F-4941-8DBB-A8D63843B8A4}"/>
              </a:ext>
            </a:extLst>
          </p:cNvPr>
          <p:cNvSpPr>
            <a:spLocks noGrp="1"/>
          </p:cNvSpPr>
          <p:nvPr>
            <p:ph type="title" hasCustomPrompt="1"/>
          </p:nvPr>
        </p:nvSpPr>
        <p:spPr>
          <a:xfrm>
            <a:off x="300038" y="584994"/>
            <a:ext cx="11592302" cy="712694"/>
          </a:xfrm>
        </p:spPr>
        <p:txBody>
          <a:bodyPr/>
          <a:lstStyle/>
          <a:p>
            <a:r>
              <a:rPr lang="en-US" noProof="0"/>
              <a:t>Title</a:t>
            </a:r>
          </a:p>
        </p:txBody>
      </p:sp>
    </p:spTree>
    <p:extLst>
      <p:ext uri="{BB962C8B-B14F-4D97-AF65-F5344CB8AC3E}">
        <p14:creationId xmlns:p14="http://schemas.microsoft.com/office/powerpoint/2010/main" val="2294462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52391B-6DA4-4E7E-9214-043F1955923A}"/>
              </a:ext>
            </a:extLst>
          </p:cNvPr>
          <p:cNvSpPr>
            <a:spLocks noGrp="1"/>
          </p:cNvSpPr>
          <p:nvPr>
            <p:ph type="ctrTitle" hasCustomPrompt="1"/>
          </p:nvPr>
        </p:nvSpPr>
        <p:spPr>
          <a:xfrm>
            <a:off x="6660000" y="1719953"/>
            <a:ext cx="5029200" cy="4009404"/>
          </a:xfrm>
        </p:spPr>
        <p:txBody>
          <a:bodyPr anchor="b"/>
          <a:lstStyle>
            <a:lvl1pPr algn="l">
              <a:lnSpc>
                <a:spcPct val="100000"/>
              </a:lnSpc>
              <a:defRPr sz="4400"/>
            </a:lvl1pPr>
          </a:lstStyle>
          <a:p>
            <a:r>
              <a:rPr lang="en-US" noProof="0"/>
              <a:t>Big Title</a:t>
            </a:r>
          </a:p>
        </p:txBody>
      </p:sp>
      <p:sp>
        <p:nvSpPr>
          <p:cNvPr id="3" name="Untertitel 2">
            <a:extLst>
              <a:ext uri="{FF2B5EF4-FFF2-40B4-BE49-F238E27FC236}">
                <a16:creationId xmlns:a16="http://schemas.microsoft.com/office/drawing/2014/main" id="{425C58F2-55B6-42CD-8A94-797D3D2CDD02}"/>
              </a:ext>
            </a:extLst>
          </p:cNvPr>
          <p:cNvSpPr>
            <a:spLocks noGrp="1"/>
          </p:cNvSpPr>
          <p:nvPr>
            <p:ph type="subTitle" idx="1" hasCustomPrompt="1"/>
          </p:nvPr>
        </p:nvSpPr>
        <p:spPr>
          <a:xfrm>
            <a:off x="6660000" y="5999163"/>
            <a:ext cx="5029200" cy="276999"/>
          </a:xfrm>
          <a:prstGeom prst="rect">
            <a:avLst/>
          </a:prstGeom>
        </p:spPr>
        <p:txBody>
          <a:bodyPr>
            <a:spAutoFit/>
          </a:bodyPr>
          <a:lstStyle>
            <a:lvl1pPr marL="0" indent="0" algn="l">
              <a:lnSpc>
                <a:spcPct val="100000"/>
              </a:lnSpc>
              <a:buNone/>
              <a:defRPr sz="1800" b="0">
                <a:latin typeface="TT Norms Pro"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Subtitle, month year</a:t>
            </a:r>
          </a:p>
        </p:txBody>
      </p:sp>
      <p:sp>
        <p:nvSpPr>
          <p:cNvPr id="20" name="Rechteck 19">
            <a:extLst>
              <a:ext uri="{FF2B5EF4-FFF2-40B4-BE49-F238E27FC236}">
                <a16:creationId xmlns:a16="http://schemas.microsoft.com/office/drawing/2014/main" id="{C745F0B3-8064-4B10-8B1C-24424E423880}"/>
              </a:ext>
            </a:extLst>
          </p:cNvPr>
          <p:cNvSpPr/>
          <p:nvPr userDrawn="1"/>
        </p:nvSpPr>
        <p:spPr bwMode="gray">
          <a:xfrm>
            <a:off x="0" y="4907722"/>
            <a:ext cx="6095999" cy="1950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500400" rIns="500400" rtlCol="0" anchor="ctr"/>
          <a:lstStyle/>
          <a:p>
            <a:pPr algn="ctr"/>
            <a:endParaRPr lang="en-US" sz="4100" spc="-30" baseline="0" noProof="0">
              <a:solidFill>
                <a:schemeClr val="bg1"/>
              </a:solidFill>
              <a:latin typeface="+mj-lt"/>
            </a:endParaRPr>
          </a:p>
        </p:txBody>
      </p:sp>
      <p:pic>
        <p:nvPicPr>
          <p:cNvPr id="21" name="Grafik 20">
            <a:extLst>
              <a:ext uri="{FF2B5EF4-FFF2-40B4-BE49-F238E27FC236}">
                <a16:creationId xmlns:a16="http://schemas.microsoft.com/office/drawing/2014/main" id="{908D6A41-B168-4C50-9CB3-9EE6D944F57F}"/>
              </a:ext>
            </a:extLst>
          </p:cNvPr>
          <p:cNvPicPr>
            <a:picLocks noChangeAspect="1"/>
          </p:cNvPicPr>
          <p:nvPr userDrawn="1"/>
        </p:nvPicPr>
        <p:blipFill>
          <a:blip r:embed="rId2"/>
          <a:stretch>
            <a:fillRect/>
          </a:stretch>
        </p:blipFill>
        <p:spPr>
          <a:xfrm>
            <a:off x="677601" y="5576422"/>
            <a:ext cx="4788000" cy="605769"/>
          </a:xfrm>
          <a:prstGeom prst="rect">
            <a:avLst/>
          </a:prstGeom>
        </p:spPr>
      </p:pic>
      <p:sp>
        <p:nvSpPr>
          <p:cNvPr id="22" name="Rechteck 21">
            <a:extLst>
              <a:ext uri="{FF2B5EF4-FFF2-40B4-BE49-F238E27FC236}">
                <a16:creationId xmlns:a16="http://schemas.microsoft.com/office/drawing/2014/main" id="{4B2EAE3D-E19F-4C5C-973C-50BBEB63C0E8}"/>
              </a:ext>
            </a:extLst>
          </p:cNvPr>
          <p:cNvSpPr/>
          <p:nvPr userDrawn="1"/>
        </p:nvSpPr>
        <p:spPr>
          <a:xfrm>
            <a:off x="0" y="0"/>
            <a:ext cx="6096000" cy="49077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noProof="0">
              <a:solidFill>
                <a:schemeClr val="bg2"/>
              </a:solidFill>
              <a:latin typeface="+mj-lt"/>
            </a:endParaRPr>
          </a:p>
        </p:txBody>
      </p:sp>
      <p:grpSp>
        <p:nvGrpSpPr>
          <p:cNvPr id="23" name="Gruppieren 22">
            <a:extLst>
              <a:ext uri="{FF2B5EF4-FFF2-40B4-BE49-F238E27FC236}">
                <a16:creationId xmlns:a16="http://schemas.microsoft.com/office/drawing/2014/main" id="{4338476F-56F9-46B2-93AC-F37B99892F2D}"/>
              </a:ext>
            </a:extLst>
          </p:cNvPr>
          <p:cNvGrpSpPr>
            <a:grpSpLocks noChangeAspect="1"/>
          </p:cNvGrpSpPr>
          <p:nvPr userDrawn="1"/>
        </p:nvGrpSpPr>
        <p:grpSpPr>
          <a:xfrm>
            <a:off x="773705" y="785812"/>
            <a:ext cx="4536000" cy="793667"/>
            <a:chOff x="692439" y="1293569"/>
            <a:chExt cx="12203113" cy="2135188"/>
          </a:xfrm>
          <a:solidFill>
            <a:schemeClr val="tx1"/>
          </a:solidFill>
        </p:grpSpPr>
        <p:sp>
          <p:nvSpPr>
            <p:cNvPr id="24" name="Freeform 5">
              <a:extLst>
                <a:ext uri="{FF2B5EF4-FFF2-40B4-BE49-F238E27FC236}">
                  <a16:creationId xmlns:a16="http://schemas.microsoft.com/office/drawing/2014/main" id="{D0529912-74B2-4883-B1BC-83A372DCE003}"/>
                </a:ext>
              </a:extLst>
            </p:cNvPr>
            <p:cNvSpPr>
              <a:spLocks/>
            </p:cNvSpPr>
            <p:nvPr userDrawn="1"/>
          </p:nvSpPr>
          <p:spPr bwMode="auto">
            <a:xfrm>
              <a:off x="10317452" y="1336432"/>
              <a:ext cx="1539875" cy="2092325"/>
            </a:xfrm>
            <a:custGeom>
              <a:avLst/>
              <a:gdLst>
                <a:gd name="T0" fmla="*/ 0 w 837"/>
                <a:gd name="T1" fmla="*/ 693 h 1133"/>
                <a:gd name="T2" fmla="*/ 420 w 837"/>
                <a:gd name="T3" fmla="*/ 1133 h 1133"/>
                <a:gd name="T4" fmla="*/ 837 w 837"/>
                <a:gd name="T5" fmla="*/ 693 h 1133"/>
                <a:gd name="T6" fmla="*/ 837 w 837"/>
                <a:gd name="T7" fmla="*/ 647 h 1133"/>
                <a:gd name="T8" fmla="*/ 677 w 837"/>
                <a:gd name="T9" fmla="*/ 647 h 1133"/>
                <a:gd name="T10" fmla="*/ 677 w 837"/>
                <a:gd name="T11" fmla="*/ 693 h 1133"/>
                <a:gd name="T12" fmla="*/ 420 w 837"/>
                <a:gd name="T13" fmla="*/ 989 h 1133"/>
                <a:gd name="T14" fmla="*/ 163 w 837"/>
                <a:gd name="T15" fmla="*/ 693 h 1133"/>
                <a:gd name="T16" fmla="*/ 163 w 837"/>
                <a:gd name="T17" fmla="*/ 0 h 1133"/>
                <a:gd name="T18" fmla="*/ 0 w 837"/>
                <a:gd name="T19" fmla="*/ 0 h 1133"/>
                <a:gd name="T20" fmla="*/ 0 w 837"/>
                <a:gd name="T21" fmla="*/ 693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7" h="1133">
                  <a:moveTo>
                    <a:pt x="0" y="693"/>
                  </a:moveTo>
                  <a:cubicBezTo>
                    <a:pt x="0" y="920"/>
                    <a:pt x="142" y="1133"/>
                    <a:pt x="420" y="1133"/>
                  </a:cubicBezTo>
                  <a:cubicBezTo>
                    <a:pt x="691" y="1133"/>
                    <a:pt x="837" y="920"/>
                    <a:pt x="837" y="693"/>
                  </a:cubicBezTo>
                  <a:cubicBezTo>
                    <a:pt x="837" y="647"/>
                    <a:pt x="837" y="647"/>
                    <a:pt x="837" y="647"/>
                  </a:cubicBezTo>
                  <a:cubicBezTo>
                    <a:pt x="677" y="647"/>
                    <a:pt x="677" y="647"/>
                    <a:pt x="677" y="647"/>
                  </a:cubicBezTo>
                  <a:cubicBezTo>
                    <a:pt x="677" y="693"/>
                    <a:pt x="677" y="693"/>
                    <a:pt x="677" y="693"/>
                  </a:cubicBezTo>
                  <a:cubicBezTo>
                    <a:pt x="677" y="861"/>
                    <a:pt x="597" y="989"/>
                    <a:pt x="420" y="989"/>
                  </a:cubicBezTo>
                  <a:cubicBezTo>
                    <a:pt x="243" y="989"/>
                    <a:pt x="163" y="858"/>
                    <a:pt x="163" y="693"/>
                  </a:cubicBezTo>
                  <a:cubicBezTo>
                    <a:pt x="163" y="0"/>
                    <a:pt x="163" y="0"/>
                    <a:pt x="163" y="0"/>
                  </a:cubicBezTo>
                  <a:cubicBezTo>
                    <a:pt x="0" y="0"/>
                    <a:pt x="0" y="0"/>
                    <a:pt x="0" y="0"/>
                  </a:cubicBezTo>
                  <a:lnTo>
                    <a:pt x="0" y="6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5" name="Rectangle 6">
              <a:extLst>
                <a:ext uri="{FF2B5EF4-FFF2-40B4-BE49-F238E27FC236}">
                  <a16:creationId xmlns:a16="http://schemas.microsoft.com/office/drawing/2014/main" id="{FDFD073E-BA40-4991-8100-246372128DD5}"/>
                </a:ext>
              </a:extLst>
            </p:cNvPr>
            <p:cNvSpPr>
              <a:spLocks noChangeArrowheads="1"/>
            </p:cNvSpPr>
            <p:nvPr userDrawn="1"/>
          </p:nvSpPr>
          <p:spPr bwMode="auto">
            <a:xfrm>
              <a:off x="9612602" y="1336432"/>
              <a:ext cx="298450" cy="2052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6" name="Freeform 7">
              <a:extLst>
                <a:ext uri="{FF2B5EF4-FFF2-40B4-BE49-F238E27FC236}">
                  <a16:creationId xmlns:a16="http://schemas.microsoft.com/office/drawing/2014/main" id="{9D0C1633-50C6-4D1C-B9ED-F1DFEC32AB07}"/>
                </a:ext>
              </a:extLst>
            </p:cNvPr>
            <p:cNvSpPr>
              <a:spLocks/>
            </p:cNvSpPr>
            <p:nvPr userDrawn="1"/>
          </p:nvSpPr>
          <p:spPr bwMode="auto">
            <a:xfrm>
              <a:off x="5866102" y="1339607"/>
              <a:ext cx="2078038" cy="2087563"/>
            </a:xfrm>
            <a:custGeom>
              <a:avLst/>
              <a:gdLst>
                <a:gd name="T0" fmla="*/ 0 w 1129"/>
                <a:gd name="T1" fmla="*/ 564 h 1130"/>
                <a:gd name="T2" fmla="*/ 565 w 1129"/>
                <a:gd name="T3" fmla="*/ 1130 h 1130"/>
                <a:gd name="T4" fmla="*/ 1129 w 1129"/>
                <a:gd name="T5" fmla="*/ 564 h 1130"/>
                <a:gd name="T6" fmla="*/ 565 w 1129"/>
                <a:gd name="T7" fmla="*/ 0 h 1130"/>
                <a:gd name="T8" fmla="*/ 538 w 1129"/>
                <a:gd name="T9" fmla="*/ 0 h 1130"/>
                <a:gd name="T10" fmla="*/ 538 w 1129"/>
                <a:gd name="T11" fmla="*/ 141 h 1130"/>
                <a:gd name="T12" fmla="*/ 565 w 1129"/>
                <a:gd name="T13" fmla="*/ 141 h 1130"/>
                <a:gd name="T14" fmla="*/ 978 w 1129"/>
                <a:gd name="T15" fmla="*/ 564 h 1130"/>
                <a:gd name="T16" fmla="*/ 565 w 1129"/>
                <a:gd name="T17" fmla="*/ 988 h 1130"/>
                <a:gd name="T18" fmla="*/ 151 w 1129"/>
                <a:gd name="T19" fmla="*/ 564 h 1130"/>
                <a:gd name="T20" fmla="*/ 0 w 1129"/>
                <a:gd name="T21" fmla="*/ 564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9" h="1130">
                  <a:moveTo>
                    <a:pt x="0" y="564"/>
                  </a:moveTo>
                  <a:cubicBezTo>
                    <a:pt x="0" y="881"/>
                    <a:pt x="250" y="1130"/>
                    <a:pt x="565" y="1130"/>
                  </a:cubicBezTo>
                  <a:cubicBezTo>
                    <a:pt x="879" y="1130"/>
                    <a:pt x="1129" y="881"/>
                    <a:pt x="1129" y="564"/>
                  </a:cubicBezTo>
                  <a:cubicBezTo>
                    <a:pt x="1129" y="249"/>
                    <a:pt x="879" y="0"/>
                    <a:pt x="565" y="0"/>
                  </a:cubicBezTo>
                  <a:cubicBezTo>
                    <a:pt x="538" y="0"/>
                    <a:pt x="538" y="0"/>
                    <a:pt x="538" y="0"/>
                  </a:cubicBezTo>
                  <a:cubicBezTo>
                    <a:pt x="538" y="141"/>
                    <a:pt x="538" y="141"/>
                    <a:pt x="538" y="141"/>
                  </a:cubicBezTo>
                  <a:cubicBezTo>
                    <a:pt x="565" y="141"/>
                    <a:pt x="565" y="141"/>
                    <a:pt x="565" y="141"/>
                  </a:cubicBezTo>
                  <a:cubicBezTo>
                    <a:pt x="796" y="141"/>
                    <a:pt x="978" y="326"/>
                    <a:pt x="978" y="564"/>
                  </a:cubicBezTo>
                  <a:cubicBezTo>
                    <a:pt x="978" y="803"/>
                    <a:pt x="796" y="988"/>
                    <a:pt x="565" y="988"/>
                  </a:cubicBezTo>
                  <a:cubicBezTo>
                    <a:pt x="333" y="988"/>
                    <a:pt x="151" y="803"/>
                    <a:pt x="151" y="564"/>
                  </a:cubicBezTo>
                  <a:lnTo>
                    <a:pt x="0" y="5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7" name="Freeform 8">
              <a:extLst>
                <a:ext uri="{FF2B5EF4-FFF2-40B4-BE49-F238E27FC236}">
                  <a16:creationId xmlns:a16="http://schemas.microsoft.com/office/drawing/2014/main" id="{4AAE6653-EAAA-4351-9C57-CCEB497AECB6}"/>
                </a:ext>
              </a:extLst>
            </p:cNvPr>
            <p:cNvSpPr>
              <a:spLocks/>
            </p:cNvSpPr>
            <p:nvPr userDrawn="1"/>
          </p:nvSpPr>
          <p:spPr bwMode="auto">
            <a:xfrm>
              <a:off x="11590627" y="1293569"/>
              <a:ext cx="1304925" cy="2095500"/>
            </a:xfrm>
            <a:custGeom>
              <a:avLst/>
              <a:gdLst>
                <a:gd name="T0" fmla="*/ 0 w 709"/>
                <a:gd name="T1" fmla="*/ 289 h 1134"/>
                <a:gd name="T2" fmla="*/ 166 w 709"/>
                <a:gd name="T3" fmla="*/ 558 h 1134"/>
                <a:gd name="T4" fmla="*/ 405 w 709"/>
                <a:gd name="T5" fmla="*/ 638 h 1134"/>
                <a:gd name="T6" fmla="*/ 552 w 709"/>
                <a:gd name="T7" fmla="*/ 819 h 1134"/>
                <a:gd name="T8" fmla="*/ 348 w 709"/>
                <a:gd name="T9" fmla="*/ 1002 h 1134"/>
                <a:gd name="T10" fmla="*/ 333 w 709"/>
                <a:gd name="T11" fmla="*/ 1002 h 1134"/>
                <a:gd name="T12" fmla="*/ 333 w 709"/>
                <a:gd name="T13" fmla="*/ 1134 h 1134"/>
                <a:gd name="T14" fmla="*/ 342 w 709"/>
                <a:gd name="T15" fmla="*/ 1134 h 1134"/>
                <a:gd name="T16" fmla="*/ 709 w 709"/>
                <a:gd name="T17" fmla="*/ 818 h 1134"/>
                <a:gd name="T18" fmla="*/ 506 w 709"/>
                <a:gd name="T19" fmla="*/ 521 h 1134"/>
                <a:gd name="T20" fmla="*/ 263 w 709"/>
                <a:gd name="T21" fmla="*/ 439 h 1134"/>
                <a:gd name="T22" fmla="*/ 160 w 709"/>
                <a:gd name="T23" fmla="*/ 290 h 1134"/>
                <a:gd name="T24" fmla="*/ 342 w 709"/>
                <a:gd name="T25" fmla="*/ 137 h 1134"/>
                <a:gd name="T26" fmla="*/ 557 w 709"/>
                <a:gd name="T27" fmla="*/ 311 h 1134"/>
                <a:gd name="T28" fmla="*/ 704 w 709"/>
                <a:gd name="T29" fmla="*/ 311 h 1134"/>
                <a:gd name="T30" fmla="*/ 342 w 709"/>
                <a:gd name="T31" fmla="*/ 0 h 1134"/>
                <a:gd name="T32" fmla="*/ 0 w 709"/>
                <a:gd name="T33" fmla="*/ 28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9" h="1134">
                  <a:moveTo>
                    <a:pt x="0" y="289"/>
                  </a:moveTo>
                  <a:cubicBezTo>
                    <a:pt x="0" y="425"/>
                    <a:pt x="64" y="503"/>
                    <a:pt x="166" y="558"/>
                  </a:cubicBezTo>
                  <a:cubicBezTo>
                    <a:pt x="245" y="600"/>
                    <a:pt x="327" y="609"/>
                    <a:pt x="405" y="638"/>
                  </a:cubicBezTo>
                  <a:cubicBezTo>
                    <a:pt x="517" y="680"/>
                    <a:pt x="552" y="738"/>
                    <a:pt x="552" y="819"/>
                  </a:cubicBezTo>
                  <a:cubicBezTo>
                    <a:pt x="552" y="931"/>
                    <a:pt x="475" y="1002"/>
                    <a:pt x="348" y="1002"/>
                  </a:cubicBezTo>
                  <a:cubicBezTo>
                    <a:pt x="333" y="1002"/>
                    <a:pt x="333" y="1002"/>
                    <a:pt x="333" y="1002"/>
                  </a:cubicBezTo>
                  <a:cubicBezTo>
                    <a:pt x="333" y="1134"/>
                    <a:pt x="333" y="1134"/>
                    <a:pt x="333" y="1134"/>
                  </a:cubicBezTo>
                  <a:cubicBezTo>
                    <a:pt x="342" y="1134"/>
                    <a:pt x="342" y="1134"/>
                    <a:pt x="342" y="1134"/>
                  </a:cubicBezTo>
                  <a:cubicBezTo>
                    <a:pt x="567" y="1134"/>
                    <a:pt x="709" y="994"/>
                    <a:pt x="709" y="818"/>
                  </a:cubicBezTo>
                  <a:cubicBezTo>
                    <a:pt x="709" y="703"/>
                    <a:pt x="653" y="587"/>
                    <a:pt x="506" y="521"/>
                  </a:cubicBezTo>
                  <a:cubicBezTo>
                    <a:pt x="427" y="486"/>
                    <a:pt x="332" y="468"/>
                    <a:pt x="263" y="439"/>
                  </a:cubicBezTo>
                  <a:cubicBezTo>
                    <a:pt x="188" y="406"/>
                    <a:pt x="160" y="363"/>
                    <a:pt x="160" y="290"/>
                  </a:cubicBezTo>
                  <a:cubicBezTo>
                    <a:pt x="160" y="203"/>
                    <a:pt x="232" y="137"/>
                    <a:pt x="342" y="137"/>
                  </a:cubicBezTo>
                  <a:cubicBezTo>
                    <a:pt x="487" y="137"/>
                    <a:pt x="554" y="208"/>
                    <a:pt x="557" y="311"/>
                  </a:cubicBezTo>
                  <a:cubicBezTo>
                    <a:pt x="704" y="311"/>
                    <a:pt x="704" y="311"/>
                    <a:pt x="704" y="311"/>
                  </a:cubicBezTo>
                  <a:cubicBezTo>
                    <a:pt x="709" y="150"/>
                    <a:pt x="592" y="0"/>
                    <a:pt x="342" y="0"/>
                  </a:cubicBezTo>
                  <a:cubicBezTo>
                    <a:pt x="137" y="0"/>
                    <a:pt x="0" y="128"/>
                    <a:pt x="0" y="2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8" name="Freeform 9">
              <a:extLst>
                <a:ext uri="{FF2B5EF4-FFF2-40B4-BE49-F238E27FC236}">
                  <a16:creationId xmlns:a16="http://schemas.microsoft.com/office/drawing/2014/main" id="{41B98128-5C19-4E16-8E80-E8916B3C0901}"/>
                </a:ext>
              </a:extLst>
            </p:cNvPr>
            <p:cNvSpPr>
              <a:spLocks/>
            </p:cNvSpPr>
            <p:nvPr userDrawn="1"/>
          </p:nvSpPr>
          <p:spPr bwMode="auto">
            <a:xfrm>
              <a:off x="8010814" y="1336432"/>
              <a:ext cx="1255713" cy="2052638"/>
            </a:xfrm>
            <a:custGeom>
              <a:avLst/>
              <a:gdLst>
                <a:gd name="T0" fmla="*/ 0 w 682"/>
                <a:gd name="T1" fmla="*/ 146 h 1111"/>
                <a:gd name="T2" fmla="*/ 325 w 682"/>
                <a:gd name="T3" fmla="*/ 146 h 1111"/>
                <a:gd name="T4" fmla="*/ 531 w 682"/>
                <a:gd name="T5" fmla="*/ 350 h 1111"/>
                <a:gd name="T6" fmla="*/ 320 w 682"/>
                <a:gd name="T7" fmla="*/ 556 h 1111"/>
                <a:gd name="T8" fmla="*/ 149 w 682"/>
                <a:gd name="T9" fmla="*/ 556 h 1111"/>
                <a:gd name="T10" fmla="*/ 149 w 682"/>
                <a:gd name="T11" fmla="*/ 702 h 1111"/>
                <a:gd name="T12" fmla="*/ 278 w 682"/>
                <a:gd name="T13" fmla="*/ 701 h 1111"/>
                <a:gd name="T14" fmla="*/ 493 w 682"/>
                <a:gd name="T15" fmla="*/ 1111 h 1111"/>
                <a:gd name="T16" fmla="*/ 672 w 682"/>
                <a:gd name="T17" fmla="*/ 1111 h 1111"/>
                <a:gd name="T18" fmla="*/ 439 w 682"/>
                <a:gd name="T19" fmla="*/ 682 h 1111"/>
                <a:gd name="T20" fmla="*/ 682 w 682"/>
                <a:gd name="T21" fmla="*/ 350 h 1111"/>
                <a:gd name="T22" fmla="*/ 330 w 682"/>
                <a:gd name="T23" fmla="*/ 0 h 1111"/>
                <a:gd name="T24" fmla="*/ 0 w 682"/>
                <a:gd name="T25" fmla="*/ 0 h 1111"/>
                <a:gd name="T26" fmla="*/ 0 w 682"/>
                <a:gd name="T27" fmla="*/ 1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2" h="1111">
                  <a:moveTo>
                    <a:pt x="0" y="146"/>
                  </a:moveTo>
                  <a:cubicBezTo>
                    <a:pt x="325" y="146"/>
                    <a:pt x="325" y="146"/>
                    <a:pt x="325" y="146"/>
                  </a:cubicBezTo>
                  <a:cubicBezTo>
                    <a:pt x="430" y="146"/>
                    <a:pt x="531" y="228"/>
                    <a:pt x="531" y="350"/>
                  </a:cubicBezTo>
                  <a:cubicBezTo>
                    <a:pt x="531" y="468"/>
                    <a:pt x="438" y="556"/>
                    <a:pt x="320" y="556"/>
                  </a:cubicBezTo>
                  <a:cubicBezTo>
                    <a:pt x="149" y="556"/>
                    <a:pt x="149" y="556"/>
                    <a:pt x="149" y="556"/>
                  </a:cubicBezTo>
                  <a:cubicBezTo>
                    <a:pt x="149" y="702"/>
                    <a:pt x="149" y="702"/>
                    <a:pt x="149" y="702"/>
                  </a:cubicBezTo>
                  <a:cubicBezTo>
                    <a:pt x="278" y="701"/>
                    <a:pt x="278" y="701"/>
                    <a:pt x="278" y="701"/>
                  </a:cubicBezTo>
                  <a:cubicBezTo>
                    <a:pt x="493" y="1111"/>
                    <a:pt x="493" y="1111"/>
                    <a:pt x="493" y="1111"/>
                  </a:cubicBezTo>
                  <a:cubicBezTo>
                    <a:pt x="672" y="1111"/>
                    <a:pt x="672" y="1111"/>
                    <a:pt x="672" y="1111"/>
                  </a:cubicBezTo>
                  <a:cubicBezTo>
                    <a:pt x="439" y="682"/>
                    <a:pt x="439" y="682"/>
                    <a:pt x="439" y="682"/>
                  </a:cubicBezTo>
                  <a:cubicBezTo>
                    <a:pt x="561" y="645"/>
                    <a:pt x="682" y="519"/>
                    <a:pt x="682" y="350"/>
                  </a:cubicBezTo>
                  <a:cubicBezTo>
                    <a:pt x="682" y="149"/>
                    <a:pt x="538" y="0"/>
                    <a:pt x="330" y="0"/>
                  </a:cubicBezTo>
                  <a:cubicBezTo>
                    <a:pt x="0" y="0"/>
                    <a:pt x="0" y="0"/>
                    <a:pt x="0" y="0"/>
                  </a:cubicBezTo>
                  <a:lnTo>
                    <a:pt x="0"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9" name="Freeform 10">
              <a:extLst>
                <a:ext uri="{FF2B5EF4-FFF2-40B4-BE49-F238E27FC236}">
                  <a16:creationId xmlns:a16="http://schemas.microsoft.com/office/drawing/2014/main" id="{DDFD83DB-C358-4CA6-9042-63F417ECD1D6}"/>
                </a:ext>
              </a:extLst>
            </p:cNvPr>
            <p:cNvSpPr>
              <a:spLocks/>
            </p:cNvSpPr>
            <p:nvPr userDrawn="1"/>
          </p:nvSpPr>
          <p:spPr bwMode="auto">
            <a:xfrm>
              <a:off x="4942177" y="1336432"/>
              <a:ext cx="1511300" cy="2052638"/>
            </a:xfrm>
            <a:custGeom>
              <a:avLst/>
              <a:gdLst>
                <a:gd name="T0" fmla="*/ 0 w 952"/>
                <a:gd name="T1" fmla="*/ 170 h 1293"/>
                <a:gd name="T2" fmla="*/ 229 w 952"/>
                <a:gd name="T3" fmla="*/ 170 h 1293"/>
                <a:gd name="T4" fmla="*/ 229 w 952"/>
                <a:gd name="T5" fmla="*/ 1293 h 1293"/>
                <a:gd name="T6" fmla="*/ 415 w 952"/>
                <a:gd name="T7" fmla="*/ 1293 h 1293"/>
                <a:gd name="T8" fmla="*/ 415 w 952"/>
                <a:gd name="T9" fmla="*/ 170 h 1293"/>
                <a:gd name="T10" fmla="*/ 952 w 952"/>
                <a:gd name="T11" fmla="*/ 170 h 1293"/>
                <a:gd name="T12" fmla="*/ 952 w 952"/>
                <a:gd name="T13" fmla="*/ 0 h 1293"/>
                <a:gd name="T14" fmla="*/ 0 w 952"/>
                <a:gd name="T15" fmla="*/ 0 h 1293"/>
                <a:gd name="T16" fmla="*/ 0 w 952"/>
                <a:gd name="T17" fmla="*/ 170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2" h="1293">
                  <a:moveTo>
                    <a:pt x="0" y="170"/>
                  </a:moveTo>
                  <a:lnTo>
                    <a:pt x="229" y="170"/>
                  </a:lnTo>
                  <a:lnTo>
                    <a:pt x="229" y="1293"/>
                  </a:lnTo>
                  <a:lnTo>
                    <a:pt x="415" y="1293"/>
                  </a:lnTo>
                  <a:lnTo>
                    <a:pt x="415" y="170"/>
                  </a:lnTo>
                  <a:lnTo>
                    <a:pt x="952" y="170"/>
                  </a:lnTo>
                  <a:lnTo>
                    <a:pt x="952" y="0"/>
                  </a:lnTo>
                  <a:lnTo>
                    <a:pt x="0" y="0"/>
                  </a:lnTo>
                  <a:lnTo>
                    <a:pt x="0"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0" name="Freeform 11">
              <a:extLst>
                <a:ext uri="{FF2B5EF4-FFF2-40B4-BE49-F238E27FC236}">
                  <a16:creationId xmlns:a16="http://schemas.microsoft.com/office/drawing/2014/main" id="{60898334-B435-4B43-8B22-A211F1F58707}"/>
                </a:ext>
              </a:extLst>
            </p:cNvPr>
            <p:cNvSpPr>
              <a:spLocks/>
            </p:cNvSpPr>
            <p:nvPr userDrawn="1"/>
          </p:nvSpPr>
          <p:spPr bwMode="auto">
            <a:xfrm>
              <a:off x="1956089" y="1336432"/>
              <a:ext cx="1912938" cy="2052638"/>
            </a:xfrm>
            <a:custGeom>
              <a:avLst/>
              <a:gdLst>
                <a:gd name="T0" fmla="*/ 0 w 1205"/>
                <a:gd name="T1" fmla="*/ 1293 h 1293"/>
                <a:gd name="T2" fmla="*/ 183 w 1205"/>
                <a:gd name="T3" fmla="*/ 1293 h 1293"/>
                <a:gd name="T4" fmla="*/ 590 w 1205"/>
                <a:gd name="T5" fmla="*/ 222 h 1293"/>
                <a:gd name="T6" fmla="*/ 1009 w 1205"/>
                <a:gd name="T7" fmla="*/ 1293 h 1293"/>
                <a:gd name="T8" fmla="*/ 1205 w 1205"/>
                <a:gd name="T9" fmla="*/ 1293 h 1293"/>
                <a:gd name="T10" fmla="*/ 686 w 1205"/>
                <a:gd name="T11" fmla="*/ 0 h 1293"/>
                <a:gd name="T12" fmla="*/ 492 w 1205"/>
                <a:gd name="T13" fmla="*/ 0 h 1293"/>
                <a:gd name="T14" fmla="*/ 0 w 1205"/>
                <a:gd name="T15" fmla="*/ 1293 h 12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5" h="1293">
                  <a:moveTo>
                    <a:pt x="0" y="1293"/>
                  </a:moveTo>
                  <a:lnTo>
                    <a:pt x="183" y="1293"/>
                  </a:lnTo>
                  <a:lnTo>
                    <a:pt x="590" y="222"/>
                  </a:lnTo>
                  <a:lnTo>
                    <a:pt x="1009" y="1293"/>
                  </a:lnTo>
                  <a:lnTo>
                    <a:pt x="1205" y="1293"/>
                  </a:lnTo>
                  <a:lnTo>
                    <a:pt x="686" y="0"/>
                  </a:lnTo>
                  <a:lnTo>
                    <a:pt x="492" y="0"/>
                  </a:lnTo>
                  <a:lnTo>
                    <a:pt x="0" y="12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1" name="Freeform 12">
              <a:extLst>
                <a:ext uri="{FF2B5EF4-FFF2-40B4-BE49-F238E27FC236}">
                  <a16:creationId xmlns:a16="http://schemas.microsoft.com/office/drawing/2014/main" id="{CB493B3F-41F3-4CD4-859B-318001C247DE}"/>
                </a:ext>
              </a:extLst>
            </p:cNvPr>
            <p:cNvSpPr>
              <a:spLocks noEditPoints="1"/>
            </p:cNvSpPr>
            <p:nvPr userDrawn="1"/>
          </p:nvSpPr>
          <p:spPr bwMode="auto">
            <a:xfrm>
              <a:off x="692439" y="1293569"/>
              <a:ext cx="1379538" cy="2095500"/>
            </a:xfrm>
            <a:custGeom>
              <a:avLst/>
              <a:gdLst>
                <a:gd name="T0" fmla="*/ 41 w 749"/>
                <a:gd name="T1" fmla="*/ 288 h 1134"/>
                <a:gd name="T2" fmla="*/ 201 w 749"/>
                <a:gd name="T3" fmla="*/ 559 h 1134"/>
                <a:gd name="T4" fmla="*/ 442 w 749"/>
                <a:gd name="T5" fmla="*/ 639 h 1134"/>
                <a:gd name="T6" fmla="*/ 567 w 749"/>
                <a:gd name="T7" fmla="*/ 740 h 1134"/>
                <a:gd name="T8" fmla="*/ 733 w 749"/>
                <a:gd name="T9" fmla="*/ 740 h 1134"/>
                <a:gd name="T10" fmla="*/ 547 w 749"/>
                <a:gd name="T11" fmla="*/ 523 h 1134"/>
                <a:gd name="T12" fmla="*/ 300 w 749"/>
                <a:gd name="T13" fmla="*/ 439 h 1134"/>
                <a:gd name="T14" fmla="*/ 201 w 749"/>
                <a:gd name="T15" fmla="*/ 290 h 1134"/>
                <a:gd name="T16" fmla="*/ 383 w 749"/>
                <a:gd name="T17" fmla="*/ 137 h 1134"/>
                <a:gd name="T18" fmla="*/ 598 w 749"/>
                <a:gd name="T19" fmla="*/ 311 h 1134"/>
                <a:gd name="T20" fmla="*/ 744 w 749"/>
                <a:gd name="T21" fmla="*/ 311 h 1134"/>
                <a:gd name="T22" fmla="*/ 383 w 749"/>
                <a:gd name="T23" fmla="*/ 0 h 1134"/>
                <a:gd name="T24" fmla="*/ 41 w 749"/>
                <a:gd name="T25" fmla="*/ 288 h 1134"/>
                <a:gd name="T26" fmla="*/ 5 w 749"/>
                <a:gd name="T27" fmla="*/ 788 h 1134"/>
                <a:gd name="T28" fmla="*/ 395 w 749"/>
                <a:gd name="T29" fmla="*/ 1134 h 1134"/>
                <a:gd name="T30" fmla="*/ 405 w 749"/>
                <a:gd name="T31" fmla="*/ 1134 h 1134"/>
                <a:gd name="T32" fmla="*/ 405 w 749"/>
                <a:gd name="T33" fmla="*/ 999 h 1134"/>
                <a:gd name="T34" fmla="*/ 395 w 749"/>
                <a:gd name="T35" fmla="*/ 999 h 1134"/>
                <a:gd name="T36" fmla="*/ 158 w 749"/>
                <a:gd name="T37" fmla="*/ 788 h 1134"/>
                <a:gd name="T38" fmla="*/ 158 w 749"/>
                <a:gd name="T39" fmla="*/ 729 h 1134"/>
                <a:gd name="T40" fmla="*/ 5 w 749"/>
                <a:gd name="T41" fmla="*/ 729 h 1134"/>
                <a:gd name="T42" fmla="*/ 5 w 749"/>
                <a:gd name="T43" fmla="*/ 788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9" h="1134">
                  <a:moveTo>
                    <a:pt x="41" y="288"/>
                  </a:moveTo>
                  <a:cubicBezTo>
                    <a:pt x="41" y="417"/>
                    <a:pt x="93" y="504"/>
                    <a:pt x="201" y="559"/>
                  </a:cubicBezTo>
                  <a:cubicBezTo>
                    <a:pt x="280" y="599"/>
                    <a:pt x="365" y="610"/>
                    <a:pt x="442" y="639"/>
                  </a:cubicBezTo>
                  <a:cubicBezTo>
                    <a:pt x="524" y="669"/>
                    <a:pt x="555" y="695"/>
                    <a:pt x="567" y="740"/>
                  </a:cubicBezTo>
                  <a:cubicBezTo>
                    <a:pt x="733" y="740"/>
                    <a:pt x="733" y="740"/>
                    <a:pt x="733" y="740"/>
                  </a:cubicBezTo>
                  <a:cubicBezTo>
                    <a:pt x="710" y="645"/>
                    <a:pt x="646" y="568"/>
                    <a:pt x="547" y="523"/>
                  </a:cubicBezTo>
                  <a:cubicBezTo>
                    <a:pt x="469" y="488"/>
                    <a:pt x="369" y="468"/>
                    <a:pt x="300" y="439"/>
                  </a:cubicBezTo>
                  <a:cubicBezTo>
                    <a:pt x="224" y="407"/>
                    <a:pt x="201" y="362"/>
                    <a:pt x="201" y="290"/>
                  </a:cubicBezTo>
                  <a:cubicBezTo>
                    <a:pt x="201" y="203"/>
                    <a:pt x="273" y="137"/>
                    <a:pt x="383" y="137"/>
                  </a:cubicBezTo>
                  <a:cubicBezTo>
                    <a:pt x="528" y="137"/>
                    <a:pt x="595" y="208"/>
                    <a:pt x="598" y="311"/>
                  </a:cubicBezTo>
                  <a:cubicBezTo>
                    <a:pt x="744" y="311"/>
                    <a:pt x="744" y="311"/>
                    <a:pt x="744" y="311"/>
                  </a:cubicBezTo>
                  <a:cubicBezTo>
                    <a:pt x="749" y="150"/>
                    <a:pt x="633" y="0"/>
                    <a:pt x="383" y="0"/>
                  </a:cubicBezTo>
                  <a:cubicBezTo>
                    <a:pt x="178" y="0"/>
                    <a:pt x="41" y="127"/>
                    <a:pt x="41" y="288"/>
                  </a:cubicBezTo>
                  <a:moveTo>
                    <a:pt x="5" y="788"/>
                  </a:moveTo>
                  <a:cubicBezTo>
                    <a:pt x="0" y="969"/>
                    <a:pt x="121" y="1134"/>
                    <a:pt x="395" y="1134"/>
                  </a:cubicBezTo>
                  <a:cubicBezTo>
                    <a:pt x="405" y="1134"/>
                    <a:pt x="405" y="1134"/>
                    <a:pt x="405" y="1134"/>
                  </a:cubicBezTo>
                  <a:cubicBezTo>
                    <a:pt x="405" y="999"/>
                    <a:pt x="405" y="999"/>
                    <a:pt x="405" y="999"/>
                  </a:cubicBezTo>
                  <a:cubicBezTo>
                    <a:pt x="395" y="999"/>
                    <a:pt x="395" y="999"/>
                    <a:pt x="395" y="999"/>
                  </a:cubicBezTo>
                  <a:cubicBezTo>
                    <a:pt x="249" y="999"/>
                    <a:pt x="158" y="906"/>
                    <a:pt x="158" y="788"/>
                  </a:cubicBezTo>
                  <a:cubicBezTo>
                    <a:pt x="158" y="729"/>
                    <a:pt x="158" y="729"/>
                    <a:pt x="158" y="729"/>
                  </a:cubicBezTo>
                  <a:cubicBezTo>
                    <a:pt x="5" y="729"/>
                    <a:pt x="5" y="729"/>
                    <a:pt x="5" y="729"/>
                  </a:cubicBezTo>
                  <a:lnTo>
                    <a:pt x="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2" name="Freeform 13">
              <a:extLst>
                <a:ext uri="{FF2B5EF4-FFF2-40B4-BE49-F238E27FC236}">
                  <a16:creationId xmlns:a16="http://schemas.microsoft.com/office/drawing/2014/main" id="{F3A1D96F-EA40-4569-A0DB-CD708F050B3C}"/>
                </a:ext>
              </a:extLst>
            </p:cNvPr>
            <p:cNvSpPr>
              <a:spLocks/>
            </p:cNvSpPr>
            <p:nvPr userDrawn="1"/>
          </p:nvSpPr>
          <p:spPr bwMode="auto">
            <a:xfrm>
              <a:off x="3546764" y="1336432"/>
              <a:ext cx="1268413" cy="2052638"/>
            </a:xfrm>
            <a:custGeom>
              <a:avLst/>
              <a:gdLst>
                <a:gd name="T0" fmla="*/ 0 w 689"/>
                <a:gd name="T1" fmla="*/ 146 h 1111"/>
                <a:gd name="T2" fmla="*/ 331 w 689"/>
                <a:gd name="T3" fmla="*/ 146 h 1111"/>
                <a:gd name="T4" fmla="*/ 538 w 689"/>
                <a:gd name="T5" fmla="*/ 350 h 1111"/>
                <a:gd name="T6" fmla="*/ 326 w 689"/>
                <a:gd name="T7" fmla="*/ 556 h 1111"/>
                <a:gd name="T8" fmla="*/ 149 w 689"/>
                <a:gd name="T9" fmla="*/ 556 h 1111"/>
                <a:gd name="T10" fmla="*/ 149 w 689"/>
                <a:gd name="T11" fmla="*/ 702 h 1111"/>
                <a:gd name="T12" fmla="*/ 284 w 689"/>
                <a:gd name="T13" fmla="*/ 701 h 1111"/>
                <a:gd name="T14" fmla="*/ 500 w 689"/>
                <a:gd name="T15" fmla="*/ 1111 h 1111"/>
                <a:gd name="T16" fmla="*/ 678 w 689"/>
                <a:gd name="T17" fmla="*/ 1111 h 1111"/>
                <a:gd name="T18" fmla="*/ 445 w 689"/>
                <a:gd name="T19" fmla="*/ 682 h 1111"/>
                <a:gd name="T20" fmla="*/ 689 w 689"/>
                <a:gd name="T21" fmla="*/ 350 h 1111"/>
                <a:gd name="T22" fmla="*/ 336 w 689"/>
                <a:gd name="T23" fmla="*/ 0 h 1111"/>
                <a:gd name="T24" fmla="*/ 0 w 689"/>
                <a:gd name="T25" fmla="*/ 0 h 1111"/>
                <a:gd name="T26" fmla="*/ 0 w 689"/>
                <a:gd name="T27" fmla="*/ 1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9" h="1111">
                  <a:moveTo>
                    <a:pt x="0" y="146"/>
                  </a:moveTo>
                  <a:cubicBezTo>
                    <a:pt x="331" y="146"/>
                    <a:pt x="331" y="146"/>
                    <a:pt x="331" y="146"/>
                  </a:cubicBezTo>
                  <a:cubicBezTo>
                    <a:pt x="436" y="146"/>
                    <a:pt x="538" y="228"/>
                    <a:pt x="538" y="350"/>
                  </a:cubicBezTo>
                  <a:cubicBezTo>
                    <a:pt x="538" y="468"/>
                    <a:pt x="444" y="556"/>
                    <a:pt x="326" y="556"/>
                  </a:cubicBezTo>
                  <a:cubicBezTo>
                    <a:pt x="149" y="556"/>
                    <a:pt x="149" y="556"/>
                    <a:pt x="149" y="556"/>
                  </a:cubicBezTo>
                  <a:cubicBezTo>
                    <a:pt x="149" y="702"/>
                    <a:pt x="149" y="702"/>
                    <a:pt x="149" y="702"/>
                  </a:cubicBezTo>
                  <a:cubicBezTo>
                    <a:pt x="284" y="701"/>
                    <a:pt x="284" y="701"/>
                    <a:pt x="284" y="701"/>
                  </a:cubicBezTo>
                  <a:cubicBezTo>
                    <a:pt x="500" y="1111"/>
                    <a:pt x="500" y="1111"/>
                    <a:pt x="500" y="1111"/>
                  </a:cubicBezTo>
                  <a:cubicBezTo>
                    <a:pt x="678" y="1111"/>
                    <a:pt x="678" y="1111"/>
                    <a:pt x="678" y="1111"/>
                  </a:cubicBezTo>
                  <a:cubicBezTo>
                    <a:pt x="445" y="682"/>
                    <a:pt x="445" y="682"/>
                    <a:pt x="445" y="682"/>
                  </a:cubicBezTo>
                  <a:cubicBezTo>
                    <a:pt x="567" y="645"/>
                    <a:pt x="689" y="519"/>
                    <a:pt x="689" y="350"/>
                  </a:cubicBezTo>
                  <a:cubicBezTo>
                    <a:pt x="689" y="149"/>
                    <a:pt x="544" y="0"/>
                    <a:pt x="336" y="0"/>
                  </a:cubicBezTo>
                  <a:cubicBezTo>
                    <a:pt x="0" y="0"/>
                    <a:pt x="0" y="0"/>
                    <a:pt x="0" y="0"/>
                  </a:cubicBezTo>
                  <a:lnTo>
                    <a:pt x="0"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spTree>
    <p:extLst>
      <p:ext uri="{BB962C8B-B14F-4D97-AF65-F5344CB8AC3E}">
        <p14:creationId xmlns:p14="http://schemas.microsoft.com/office/powerpoint/2010/main" val="402201963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865E2F00-0057-4319-AC5B-9936F8DC65CC}"/>
              </a:ext>
            </a:extLst>
          </p:cNvPr>
          <p:cNvSpPr>
            <a:spLocks noGrp="1"/>
          </p:cNvSpPr>
          <p:nvPr>
            <p:ph type="ftr" sz="quarter" idx="11"/>
          </p:nvPr>
        </p:nvSpPr>
        <p:spPr/>
        <p:txBody>
          <a:bodyPr/>
          <a:lstStyle/>
          <a:p>
            <a:endParaRPr lang="en-US" noProof="0"/>
          </a:p>
        </p:txBody>
      </p:sp>
      <p:sp>
        <p:nvSpPr>
          <p:cNvPr id="7" name="Foliennummernplatzhalter 6">
            <a:extLst>
              <a:ext uri="{FF2B5EF4-FFF2-40B4-BE49-F238E27FC236}">
                <a16:creationId xmlns:a16="http://schemas.microsoft.com/office/drawing/2014/main" id="{E82F4C01-EE7D-4AA7-B38E-ECA8E4697398}"/>
              </a:ext>
            </a:extLst>
          </p:cNvPr>
          <p:cNvSpPr>
            <a:spLocks noGrp="1"/>
          </p:cNvSpPr>
          <p:nvPr>
            <p:ph type="sldNum" sz="quarter" idx="12"/>
          </p:nvPr>
        </p:nvSpPr>
        <p:spPr/>
        <p:txBody>
          <a:bodyPr/>
          <a:lstStyle/>
          <a:p>
            <a:fld id="{0C8761C7-EE27-4485-904A-AF787EF92FBE}" type="slidenum">
              <a:rPr lang="en-US" noProof="0" smtClean="0"/>
              <a:t>‹N°›</a:t>
            </a:fld>
            <a:endParaRPr lang="en-US" noProof="0"/>
          </a:p>
        </p:txBody>
      </p:sp>
      <p:sp>
        <p:nvSpPr>
          <p:cNvPr id="11" name="Diagrammplatzhalter 10">
            <a:extLst>
              <a:ext uri="{FF2B5EF4-FFF2-40B4-BE49-F238E27FC236}">
                <a16:creationId xmlns:a16="http://schemas.microsoft.com/office/drawing/2014/main" id="{497B9E4B-139A-44C8-BCB0-CD6F49217CC7}"/>
              </a:ext>
            </a:extLst>
          </p:cNvPr>
          <p:cNvSpPr>
            <a:spLocks noGrp="1"/>
          </p:cNvSpPr>
          <p:nvPr>
            <p:ph type="chart" sz="quarter" idx="14" hasCustomPrompt="1"/>
          </p:nvPr>
        </p:nvSpPr>
        <p:spPr>
          <a:xfrm>
            <a:off x="300038" y="1735200"/>
            <a:ext cx="5795962" cy="3816000"/>
          </a:xfrm>
          <a:prstGeom prst="rect">
            <a:avLst/>
          </a:prstGeom>
        </p:spPr>
        <p:txBody>
          <a:bodyPr/>
          <a:lstStyle>
            <a:lvl1pPr marL="0" indent="0">
              <a:buNone/>
              <a:defRPr/>
            </a:lvl1pPr>
          </a:lstStyle>
          <a:p>
            <a:r>
              <a:rPr lang="en-US" noProof="0"/>
              <a:t>Chart</a:t>
            </a:r>
          </a:p>
        </p:txBody>
      </p:sp>
      <p:sp>
        <p:nvSpPr>
          <p:cNvPr id="12" name="Diagrammplatzhalter 10">
            <a:extLst>
              <a:ext uri="{FF2B5EF4-FFF2-40B4-BE49-F238E27FC236}">
                <a16:creationId xmlns:a16="http://schemas.microsoft.com/office/drawing/2014/main" id="{F7FA3FB9-7BE5-4634-9DA6-EC782379F4E0}"/>
              </a:ext>
            </a:extLst>
          </p:cNvPr>
          <p:cNvSpPr>
            <a:spLocks noGrp="1"/>
          </p:cNvSpPr>
          <p:nvPr>
            <p:ph type="chart" sz="quarter" idx="15" hasCustomPrompt="1"/>
          </p:nvPr>
        </p:nvSpPr>
        <p:spPr>
          <a:xfrm>
            <a:off x="6095999" y="1735200"/>
            <a:ext cx="5795963" cy="3816000"/>
          </a:xfrm>
          <a:prstGeom prst="rect">
            <a:avLst/>
          </a:prstGeom>
        </p:spPr>
        <p:txBody>
          <a:bodyPr/>
          <a:lstStyle>
            <a:lvl1pPr marL="0" indent="0">
              <a:buNone/>
              <a:defRPr/>
            </a:lvl1pPr>
          </a:lstStyle>
          <a:p>
            <a:r>
              <a:rPr lang="en-US" noProof="0"/>
              <a:t>Chart</a:t>
            </a:r>
          </a:p>
        </p:txBody>
      </p:sp>
      <p:sp>
        <p:nvSpPr>
          <p:cNvPr id="8" name="Textplatzhalter 10">
            <a:extLst>
              <a:ext uri="{FF2B5EF4-FFF2-40B4-BE49-F238E27FC236}">
                <a16:creationId xmlns:a16="http://schemas.microsoft.com/office/drawing/2014/main" id="{26D36469-1B3F-4218-9DFF-8EA280899D61}"/>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3" name="Titel 2">
            <a:extLst>
              <a:ext uri="{FF2B5EF4-FFF2-40B4-BE49-F238E27FC236}">
                <a16:creationId xmlns:a16="http://schemas.microsoft.com/office/drawing/2014/main" id="{7542F0E0-593F-495A-81A9-15C5313562EC}"/>
              </a:ext>
            </a:extLst>
          </p:cNvPr>
          <p:cNvSpPr>
            <a:spLocks noGrp="1"/>
          </p:cNvSpPr>
          <p:nvPr>
            <p:ph type="title" hasCustomPrompt="1"/>
          </p:nvPr>
        </p:nvSpPr>
        <p:spPr>
          <a:xfrm>
            <a:off x="300038" y="584994"/>
            <a:ext cx="11592302" cy="712694"/>
          </a:xfrm>
        </p:spPr>
        <p:txBody>
          <a:bodyPr/>
          <a:lstStyle/>
          <a:p>
            <a:r>
              <a:rPr lang="en-US" noProof="0"/>
              <a:t>Title</a:t>
            </a:r>
          </a:p>
        </p:txBody>
      </p:sp>
    </p:spTree>
    <p:extLst>
      <p:ext uri="{BB962C8B-B14F-4D97-AF65-F5344CB8AC3E}">
        <p14:creationId xmlns:p14="http://schemas.microsoft.com/office/powerpoint/2010/main" val="2913846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E22AA0E-2C16-487B-A6AB-B2C694858FEA}"/>
              </a:ext>
            </a:extLst>
          </p:cNvPr>
          <p:cNvSpPr>
            <a:spLocks noGrp="1"/>
          </p:cNvSpPr>
          <p:nvPr>
            <p:ph type="ftr" sz="quarter" idx="11"/>
          </p:nvPr>
        </p:nvSpPr>
        <p:spPr/>
        <p:txBody>
          <a:bodyPr/>
          <a:lstStyle/>
          <a:p>
            <a:endParaRPr lang="en-US" noProof="0"/>
          </a:p>
        </p:txBody>
      </p:sp>
      <p:sp>
        <p:nvSpPr>
          <p:cNvPr id="6" name="Foliennummernplatzhalter 5">
            <a:extLst>
              <a:ext uri="{FF2B5EF4-FFF2-40B4-BE49-F238E27FC236}">
                <a16:creationId xmlns:a16="http://schemas.microsoft.com/office/drawing/2014/main" id="{6BEFA9A3-4864-45F2-9697-0D75A2D17C71}"/>
              </a:ext>
            </a:extLst>
          </p:cNvPr>
          <p:cNvSpPr>
            <a:spLocks noGrp="1"/>
          </p:cNvSpPr>
          <p:nvPr>
            <p:ph type="sldNum" sz="quarter" idx="12"/>
          </p:nvPr>
        </p:nvSpPr>
        <p:spPr/>
        <p:txBody>
          <a:bodyPr/>
          <a:lstStyle/>
          <a:p>
            <a:fld id="{0C8761C7-EE27-4485-904A-AF787EF92FBE}" type="slidenum">
              <a:rPr lang="en-US" noProof="0" smtClean="0"/>
              <a:t>‹N°›</a:t>
            </a:fld>
            <a:endParaRPr lang="en-US" noProof="0"/>
          </a:p>
        </p:txBody>
      </p:sp>
      <p:sp>
        <p:nvSpPr>
          <p:cNvPr id="7" name="Tabellenplatzhalter 6">
            <a:extLst>
              <a:ext uri="{FF2B5EF4-FFF2-40B4-BE49-F238E27FC236}">
                <a16:creationId xmlns:a16="http://schemas.microsoft.com/office/drawing/2014/main" id="{ADA70AE2-18F1-48EF-A31F-543F581DF2F7}"/>
              </a:ext>
            </a:extLst>
          </p:cNvPr>
          <p:cNvSpPr>
            <a:spLocks noGrp="1"/>
          </p:cNvSpPr>
          <p:nvPr>
            <p:ph type="tbl" sz="quarter" idx="16" hasCustomPrompt="1"/>
          </p:nvPr>
        </p:nvSpPr>
        <p:spPr>
          <a:xfrm>
            <a:off x="300037" y="1736726"/>
            <a:ext cx="11591925" cy="3816350"/>
          </a:xfrm>
          <a:prstGeom prst="rect">
            <a:avLst/>
          </a:prstGeom>
        </p:spPr>
        <p:txBody>
          <a:bodyPr/>
          <a:lstStyle>
            <a:lvl1pPr marL="0" indent="0">
              <a:buNone/>
              <a:defRPr/>
            </a:lvl1pPr>
          </a:lstStyle>
          <a:p>
            <a:r>
              <a:rPr lang="en-US" noProof="0"/>
              <a:t>Table</a:t>
            </a:r>
          </a:p>
        </p:txBody>
      </p:sp>
      <p:sp>
        <p:nvSpPr>
          <p:cNvPr id="9" name="Textplatzhalter 10">
            <a:extLst>
              <a:ext uri="{FF2B5EF4-FFF2-40B4-BE49-F238E27FC236}">
                <a16:creationId xmlns:a16="http://schemas.microsoft.com/office/drawing/2014/main" id="{49DD665A-740E-4AD4-8A30-F03A109932E2}"/>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3" name="Titel 2">
            <a:extLst>
              <a:ext uri="{FF2B5EF4-FFF2-40B4-BE49-F238E27FC236}">
                <a16:creationId xmlns:a16="http://schemas.microsoft.com/office/drawing/2014/main" id="{766C946C-7780-4E71-A12C-AF6D0C350C01}"/>
              </a:ext>
            </a:extLst>
          </p:cNvPr>
          <p:cNvSpPr>
            <a:spLocks noGrp="1"/>
          </p:cNvSpPr>
          <p:nvPr>
            <p:ph type="title" hasCustomPrompt="1"/>
          </p:nvPr>
        </p:nvSpPr>
        <p:spPr/>
        <p:txBody>
          <a:bodyPr/>
          <a:lstStyle/>
          <a:p>
            <a:r>
              <a:rPr lang="en-US" noProof="0"/>
              <a:t>Title</a:t>
            </a:r>
          </a:p>
        </p:txBody>
      </p:sp>
      <p:sp>
        <p:nvSpPr>
          <p:cNvPr id="11" name="Textplatzhalter 10">
            <a:extLst>
              <a:ext uri="{FF2B5EF4-FFF2-40B4-BE49-F238E27FC236}">
                <a16:creationId xmlns:a16="http://schemas.microsoft.com/office/drawing/2014/main" id="{E5E8A349-2C7F-4F7E-9CDE-1654A1B755D8}"/>
              </a:ext>
            </a:extLst>
          </p:cNvPr>
          <p:cNvSpPr>
            <a:spLocks noGrp="1"/>
          </p:cNvSpPr>
          <p:nvPr>
            <p:ph type="body" sz="quarter" idx="20" hasCustomPrompt="1"/>
          </p:nvPr>
        </p:nvSpPr>
        <p:spPr>
          <a:xfrm>
            <a:off x="298800" y="5562000"/>
            <a:ext cx="11592000" cy="253056"/>
          </a:xfrm>
          <a:prstGeom prst="rect">
            <a:avLst/>
          </a:prstGeom>
        </p:spPr>
        <p:txBody>
          <a:bodyPr wrap="square" tIns="36000" anchor="t" anchorCtr="0">
            <a:noAutofit/>
          </a:bodyPr>
          <a:lstStyle>
            <a:lvl1pPr marL="0" indent="0" algn="l">
              <a:lnSpc>
                <a:spcPct val="100000"/>
              </a:lnSpc>
              <a:spcAft>
                <a:spcPts val="600"/>
              </a:spcAft>
              <a:buNone/>
              <a:defRPr sz="1000" b="0"/>
            </a:lvl1pPr>
          </a:lstStyle>
          <a:p>
            <a:pPr lvl="0"/>
            <a:r>
              <a:rPr lang="en-US" noProof="0"/>
              <a:t>Reference</a:t>
            </a:r>
          </a:p>
        </p:txBody>
      </p:sp>
    </p:spTree>
    <p:extLst>
      <p:ext uri="{BB962C8B-B14F-4D97-AF65-F5344CB8AC3E}">
        <p14:creationId xmlns:p14="http://schemas.microsoft.com/office/powerpoint/2010/main" val="1699912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E22AA0E-2C16-487B-A6AB-B2C694858FEA}"/>
              </a:ext>
            </a:extLst>
          </p:cNvPr>
          <p:cNvSpPr>
            <a:spLocks noGrp="1"/>
          </p:cNvSpPr>
          <p:nvPr>
            <p:ph type="ftr" sz="quarter" idx="11"/>
          </p:nvPr>
        </p:nvSpPr>
        <p:spPr/>
        <p:txBody>
          <a:bodyPr/>
          <a:lstStyle/>
          <a:p>
            <a:endParaRPr lang="en-US" noProof="0"/>
          </a:p>
        </p:txBody>
      </p:sp>
      <p:sp>
        <p:nvSpPr>
          <p:cNvPr id="6" name="Foliennummernplatzhalter 5">
            <a:extLst>
              <a:ext uri="{FF2B5EF4-FFF2-40B4-BE49-F238E27FC236}">
                <a16:creationId xmlns:a16="http://schemas.microsoft.com/office/drawing/2014/main" id="{6BEFA9A3-4864-45F2-9697-0D75A2D17C71}"/>
              </a:ext>
            </a:extLst>
          </p:cNvPr>
          <p:cNvSpPr>
            <a:spLocks noGrp="1"/>
          </p:cNvSpPr>
          <p:nvPr>
            <p:ph type="sldNum" sz="quarter" idx="12"/>
          </p:nvPr>
        </p:nvSpPr>
        <p:spPr/>
        <p:txBody>
          <a:bodyPr/>
          <a:lstStyle/>
          <a:p>
            <a:fld id="{0C8761C7-EE27-4485-904A-AF787EF92FBE}" type="slidenum">
              <a:rPr lang="en-US" noProof="0" smtClean="0"/>
              <a:t>‹N°›</a:t>
            </a:fld>
            <a:endParaRPr lang="en-US" noProof="0"/>
          </a:p>
        </p:txBody>
      </p:sp>
      <p:sp>
        <p:nvSpPr>
          <p:cNvPr id="4" name="Picture Placeholder 3">
            <a:extLst>
              <a:ext uri="{FF2B5EF4-FFF2-40B4-BE49-F238E27FC236}">
                <a16:creationId xmlns:a16="http://schemas.microsoft.com/office/drawing/2014/main" id="{9514FE65-6E0F-471C-A895-8E1BCA7DC842}"/>
              </a:ext>
            </a:extLst>
          </p:cNvPr>
          <p:cNvSpPr>
            <a:spLocks noGrp="1"/>
          </p:cNvSpPr>
          <p:nvPr>
            <p:ph type="pic" sz="quarter" idx="14" hasCustomPrompt="1"/>
          </p:nvPr>
        </p:nvSpPr>
        <p:spPr>
          <a:xfrm>
            <a:off x="300038" y="1735200"/>
            <a:ext cx="936000" cy="936000"/>
          </a:xfrm>
          <a:prstGeom prst="rect">
            <a:avLst/>
          </a:prstGeom>
          <a:solidFill>
            <a:schemeClr val="bg1">
              <a:lumMod val="75000"/>
            </a:schemeClr>
          </a:solidFill>
        </p:spPr>
        <p:txBody>
          <a:bodyPr/>
          <a:lstStyle>
            <a:lvl1pPr marL="0" indent="0" algn="ctr">
              <a:buNone/>
              <a:defRPr sz="1000" b="0"/>
            </a:lvl1pPr>
          </a:lstStyle>
          <a:p>
            <a:r>
              <a:rPr lang="en-US" noProof="0"/>
              <a:t>Placeholder</a:t>
            </a:r>
          </a:p>
        </p:txBody>
      </p:sp>
      <p:sp>
        <p:nvSpPr>
          <p:cNvPr id="8" name="Picture Placeholder 3">
            <a:extLst>
              <a:ext uri="{FF2B5EF4-FFF2-40B4-BE49-F238E27FC236}">
                <a16:creationId xmlns:a16="http://schemas.microsoft.com/office/drawing/2014/main" id="{E789004E-E74A-401E-8862-B18C67D92F28}"/>
              </a:ext>
            </a:extLst>
          </p:cNvPr>
          <p:cNvSpPr>
            <a:spLocks noGrp="1"/>
          </p:cNvSpPr>
          <p:nvPr>
            <p:ph type="pic" sz="quarter" idx="15" hasCustomPrompt="1"/>
          </p:nvPr>
        </p:nvSpPr>
        <p:spPr>
          <a:xfrm>
            <a:off x="300038" y="2852621"/>
            <a:ext cx="936000" cy="936000"/>
          </a:xfrm>
          <a:prstGeom prst="rect">
            <a:avLst/>
          </a:prstGeom>
          <a:solidFill>
            <a:schemeClr val="bg1">
              <a:lumMod val="75000"/>
            </a:schemeClr>
          </a:solidFill>
        </p:spPr>
        <p:txBody>
          <a:bodyPr/>
          <a:lstStyle>
            <a:lvl1pPr marL="0" indent="0" algn="ctr">
              <a:buNone/>
              <a:defRPr sz="1000" b="0"/>
            </a:lvl1pPr>
          </a:lstStyle>
          <a:p>
            <a:r>
              <a:rPr lang="en-US" noProof="0"/>
              <a:t>Placeholder</a:t>
            </a:r>
          </a:p>
        </p:txBody>
      </p:sp>
      <p:sp>
        <p:nvSpPr>
          <p:cNvPr id="10" name="Picture Placeholder 3">
            <a:extLst>
              <a:ext uri="{FF2B5EF4-FFF2-40B4-BE49-F238E27FC236}">
                <a16:creationId xmlns:a16="http://schemas.microsoft.com/office/drawing/2014/main" id="{D5C6339D-9F13-478F-A67A-F3124477E319}"/>
              </a:ext>
            </a:extLst>
          </p:cNvPr>
          <p:cNvSpPr>
            <a:spLocks noGrp="1"/>
          </p:cNvSpPr>
          <p:nvPr>
            <p:ph type="pic" sz="quarter" idx="16" hasCustomPrompt="1"/>
          </p:nvPr>
        </p:nvSpPr>
        <p:spPr>
          <a:xfrm>
            <a:off x="300038" y="3970042"/>
            <a:ext cx="936000" cy="936000"/>
          </a:xfrm>
          <a:prstGeom prst="rect">
            <a:avLst/>
          </a:prstGeom>
          <a:solidFill>
            <a:schemeClr val="bg1">
              <a:lumMod val="75000"/>
            </a:schemeClr>
          </a:solidFill>
        </p:spPr>
        <p:txBody>
          <a:bodyPr/>
          <a:lstStyle>
            <a:lvl1pPr marL="0" indent="0" algn="ctr">
              <a:buNone/>
              <a:defRPr sz="1000" b="0"/>
            </a:lvl1pPr>
          </a:lstStyle>
          <a:p>
            <a:r>
              <a:rPr lang="en-US" noProof="0"/>
              <a:t>Placeholder</a:t>
            </a:r>
          </a:p>
        </p:txBody>
      </p:sp>
      <p:sp>
        <p:nvSpPr>
          <p:cNvPr id="7" name="Textplatzhalter 6">
            <a:extLst>
              <a:ext uri="{FF2B5EF4-FFF2-40B4-BE49-F238E27FC236}">
                <a16:creationId xmlns:a16="http://schemas.microsoft.com/office/drawing/2014/main" id="{7E09F3DB-4A7F-44CD-848F-8E13B47B1ED2}"/>
              </a:ext>
            </a:extLst>
          </p:cNvPr>
          <p:cNvSpPr>
            <a:spLocks noGrp="1"/>
          </p:cNvSpPr>
          <p:nvPr>
            <p:ph type="body" sz="quarter" idx="21" hasCustomPrompt="1"/>
          </p:nvPr>
        </p:nvSpPr>
        <p:spPr>
          <a:xfrm>
            <a:off x="1394740" y="1735200"/>
            <a:ext cx="10497600" cy="936000"/>
          </a:xfrm>
        </p:spPr>
        <p:txBody>
          <a:bodyPr>
            <a:normAutofit/>
          </a:bodyPr>
          <a:lstStyle>
            <a:lvl1pPr>
              <a:defRPr sz="1200"/>
            </a:lvl1pPr>
            <a:lvl2pPr>
              <a:defRPr sz="1200"/>
            </a:lvl2pPr>
            <a:lvl3pPr marL="378000" indent="0">
              <a:buNone/>
              <a:defRPr/>
            </a:lvl3pPr>
          </a:lstStyle>
          <a:p>
            <a:pPr lvl="0"/>
            <a:r>
              <a:rPr lang="en-US" noProof="0"/>
              <a:t>First Level</a:t>
            </a:r>
          </a:p>
          <a:p>
            <a:pPr lvl="1"/>
            <a:r>
              <a:rPr lang="en-US" noProof="0"/>
              <a:t>Second Level</a:t>
            </a:r>
          </a:p>
        </p:txBody>
      </p:sp>
      <p:sp>
        <p:nvSpPr>
          <p:cNvPr id="16" name="Textplatzhalter 6">
            <a:extLst>
              <a:ext uri="{FF2B5EF4-FFF2-40B4-BE49-F238E27FC236}">
                <a16:creationId xmlns:a16="http://schemas.microsoft.com/office/drawing/2014/main" id="{C852B943-9AD3-404B-A6CC-0A76497848A8}"/>
              </a:ext>
            </a:extLst>
          </p:cNvPr>
          <p:cNvSpPr>
            <a:spLocks noGrp="1"/>
          </p:cNvSpPr>
          <p:nvPr>
            <p:ph type="body" sz="quarter" idx="22" hasCustomPrompt="1"/>
          </p:nvPr>
        </p:nvSpPr>
        <p:spPr>
          <a:xfrm>
            <a:off x="1394740" y="2852621"/>
            <a:ext cx="10497600" cy="936000"/>
          </a:xfrm>
        </p:spPr>
        <p:txBody>
          <a:bodyPr>
            <a:normAutofit/>
          </a:bodyPr>
          <a:lstStyle>
            <a:lvl1pPr>
              <a:defRPr sz="1200"/>
            </a:lvl1pPr>
            <a:lvl2pPr>
              <a:defRPr sz="1200"/>
            </a:lvl2pPr>
            <a:lvl3pPr marL="378000" indent="0">
              <a:buNone/>
              <a:defRPr/>
            </a:lvl3pPr>
          </a:lstStyle>
          <a:p>
            <a:pPr lvl="0"/>
            <a:r>
              <a:rPr lang="en-US" noProof="0"/>
              <a:t>First Level</a:t>
            </a:r>
          </a:p>
          <a:p>
            <a:pPr lvl="1"/>
            <a:r>
              <a:rPr lang="en-US" noProof="0"/>
              <a:t>Second Level</a:t>
            </a:r>
          </a:p>
        </p:txBody>
      </p:sp>
      <p:sp>
        <p:nvSpPr>
          <p:cNvPr id="17" name="Textplatzhalter 6">
            <a:extLst>
              <a:ext uri="{FF2B5EF4-FFF2-40B4-BE49-F238E27FC236}">
                <a16:creationId xmlns:a16="http://schemas.microsoft.com/office/drawing/2014/main" id="{92A3A15D-27FB-4492-B39A-E14C3B72F9DF}"/>
              </a:ext>
            </a:extLst>
          </p:cNvPr>
          <p:cNvSpPr>
            <a:spLocks noGrp="1"/>
          </p:cNvSpPr>
          <p:nvPr>
            <p:ph type="body" sz="quarter" idx="23" hasCustomPrompt="1"/>
          </p:nvPr>
        </p:nvSpPr>
        <p:spPr>
          <a:xfrm>
            <a:off x="1394740" y="3970042"/>
            <a:ext cx="10497600" cy="936000"/>
          </a:xfrm>
        </p:spPr>
        <p:txBody>
          <a:bodyPr>
            <a:normAutofit/>
          </a:bodyPr>
          <a:lstStyle>
            <a:lvl1pPr>
              <a:defRPr sz="1200"/>
            </a:lvl1pPr>
            <a:lvl2pPr>
              <a:defRPr sz="1200"/>
            </a:lvl2pPr>
            <a:lvl3pPr marL="378000" indent="0">
              <a:buNone/>
              <a:defRPr/>
            </a:lvl3pPr>
          </a:lstStyle>
          <a:p>
            <a:pPr lvl="0"/>
            <a:r>
              <a:rPr lang="en-US" noProof="0"/>
              <a:t>First Level</a:t>
            </a:r>
          </a:p>
          <a:p>
            <a:pPr lvl="1"/>
            <a:r>
              <a:rPr lang="en-US" noProof="0"/>
              <a:t>Second Level</a:t>
            </a:r>
          </a:p>
        </p:txBody>
      </p:sp>
      <p:sp>
        <p:nvSpPr>
          <p:cNvPr id="19" name="Textplatzhalter 3">
            <a:extLst>
              <a:ext uri="{FF2B5EF4-FFF2-40B4-BE49-F238E27FC236}">
                <a16:creationId xmlns:a16="http://schemas.microsoft.com/office/drawing/2014/main" id="{84AA2A44-D77E-4CD7-BEDD-FF7912D4A64C}"/>
              </a:ext>
            </a:extLst>
          </p:cNvPr>
          <p:cNvSpPr>
            <a:spLocks noGrp="1"/>
          </p:cNvSpPr>
          <p:nvPr>
            <p:ph type="body" sz="quarter" idx="24" hasCustomPrompt="1"/>
          </p:nvPr>
        </p:nvSpPr>
        <p:spPr>
          <a:xfrm>
            <a:off x="300038" y="5087463"/>
            <a:ext cx="11592000" cy="468000"/>
          </a:xfrm>
        </p:spPr>
        <p:txBody>
          <a:bodyPr>
            <a:normAutofit/>
          </a:bodyPr>
          <a:lstStyle>
            <a:lvl1pPr>
              <a:defRPr sz="1200"/>
            </a:lvl1pPr>
            <a:lvl2pPr marL="216000" indent="0">
              <a:buNone/>
              <a:defRPr sz="1200"/>
            </a:lvl2pPr>
            <a:lvl3pPr>
              <a:defRPr sz="1200"/>
            </a:lvl3pPr>
            <a:lvl4pPr>
              <a:defRPr sz="1200"/>
            </a:lvl4pPr>
            <a:lvl5pPr>
              <a:defRPr sz="1200"/>
            </a:lvl5pPr>
          </a:lstStyle>
          <a:p>
            <a:pPr lvl="0"/>
            <a:r>
              <a:rPr lang="en-US" noProof="0"/>
              <a:t>First Level</a:t>
            </a:r>
          </a:p>
        </p:txBody>
      </p:sp>
      <p:sp>
        <p:nvSpPr>
          <p:cNvPr id="14" name="Textplatzhalter 10">
            <a:extLst>
              <a:ext uri="{FF2B5EF4-FFF2-40B4-BE49-F238E27FC236}">
                <a16:creationId xmlns:a16="http://schemas.microsoft.com/office/drawing/2014/main" id="{EB08F341-81DE-46BB-8134-72CFD6F1F4FF}"/>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3" name="Titel 2">
            <a:extLst>
              <a:ext uri="{FF2B5EF4-FFF2-40B4-BE49-F238E27FC236}">
                <a16:creationId xmlns:a16="http://schemas.microsoft.com/office/drawing/2014/main" id="{E973A734-EA81-401E-BC7B-3DACADB3318A}"/>
              </a:ext>
            </a:extLst>
          </p:cNvPr>
          <p:cNvSpPr>
            <a:spLocks noGrp="1"/>
          </p:cNvSpPr>
          <p:nvPr>
            <p:ph type="title" hasCustomPrompt="1"/>
          </p:nvPr>
        </p:nvSpPr>
        <p:spPr>
          <a:xfrm>
            <a:off x="300038" y="584994"/>
            <a:ext cx="11592302" cy="712694"/>
          </a:xfrm>
        </p:spPr>
        <p:txBody>
          <a:bodyPr/>
          <a:lstStyle/>
          <a:p>
            <a:r>
              <a:rPr lang="en-US" noProof="0"/>
              <a:t>Title</a:t>
            </a:r>
          </a:p>
        </p:txBody>
      </p:sp>
    </p:spTree>
    <p:extLst>
      <p:ext uri="{BB962C8B-B14F-4D97-AF65-F5344CB8AC3E}">
        <p14:creationId xmlns:p14="http://schemas.microsoft.com/office/powerpoint/2010/main" val="122799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ategory Headline only">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E22AA0E-2C16-487B-A6AB-B2C694858FEA}"/>
              </a:ext>
            </a:extLst>
          </p:cNvPr>
          <p:cNvSpPr>
            <a:spLocks noGrp="1"/>
          </p:cNvSpPr>
          <p:nvPr>
            <p:ph type="ftr" sz="quarter" idx="11"/>
          </p:nvPr>
        </p:nvSpPr>
        <p:spPr/>
        <p:txBody>
          <a:bodyPr/>
          <a:lstStyle/>
          <a:p>
            <a:endParaRPr lang="en-US" noProof="0"/>
          </a:p>
        </p:txBody>
      </p:sp>
      <p:sp>
        <p:nvSpPr>
          <p:cNvPr id="6" name="Foliennummernplatzhalter 5">
            <a:extLst>
              <a:ext uri="{FF2B5EF4-FFF2-40B4-BE49-F238E27FC236}">
                <a16:creationId xmlns:a16="http://schemas.microsoft.com/office/drawing/2014/main" id="{6BEFA9A3-4864-45F2-9697-0D75A2D17C71}"/>
              </a:ext>
            </a:extLst>
          </p:cNvPr>
          <p:cNvSpPr>
            <a:spLocks noGrp="1"/>
          </p:cNvSpPr>
          <p:nvPr>
            <p:ph type="sldNum" sz="quarter" idx="12"/>
          </p:nvPr>
        </p:nvSpPr>
        <p:spPr/>
        <p:txBody>
          <a:bodyPr/>
          <a:lstStyle/>
          <a:p>
            <a:fld id="{0C8761C7-EE27-4485-904A-AF787EF92FBE}" type="slidenum">
              <a:rPr lang="en-US" noProof="0" smtClean="0"/>
              <a:t>‹N°›</a:t>
            </a:fld>
            <a:endParaRPr lang="en-US" noProof="0"/>
          </a:p>
        </p:txBody>
      </p:sp>
      <p:sp>
        <p:nvSpPr>
          <p:cNvPr id="7" name="Textplatzhalter 10">
            <a:extLst>
              <a:ext uri="{FF2B5EF4-FFF2-40B4-BE49-F238E27FC236}">
                <a16:creationId xmlns:a16="http://schemas.microsoft.com/office/drawing/2014/main" id="{0EF79D1D-6C2B-4396-B157-7C19AA30FB1B}"/>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3" name="Titel 2">
            <a:extLst>
              <a:ext uri="{FF2B5EF4-FFF2-40B4-BE49-F238E27FC236}">
                <a16:creationId xmlns:a16="http://schemas.microsoft.com/office/drawing/2014/main" id="{96048A24-72AD-46CF-873C-4F80196008A9}"/>
              </a:ext>
            </a:extLst>
          </p:cNvPr>
          <p:cNvSpPr>
            <a:spLocks noGrp="1"/>
          </p:cNvSpPr>
          <p:nvPr>
            <p:ph type="title" hasCustomPrompt="1"/>
          </p:nvPr>
        </p:nvSpPr>
        <p:spPr/>
        <p:txBody>
          <a:bodyPr/>
          <a:lstStyle/>
          <a:p>
            <a:r>
              <a:rPr lang="en-US" noProof="0"/>
              <a:t>Title</a:t>
            </a:r>
          </a:p>
        </p:txBody>
      </p:sp>
    </p:spTree>
    <p:extLst>
      <p:ext uri="{BB962C8B-B14F-4D97-AF65-F5344CB8AC3E}">
        <p14:creationId xmlns:p14="http://schemas.microsoft.com/office/powerpoint/2010/main" val="849837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85C1B8B7-1E82-4EF7-A4AC-198DF02AA874}"/>
              </a:ext>
            </a:extLst>
          </p:cNvPr>
          <p:cNvSpPr>
            <a:spLocks noGrp="1"/>
          </p:cNvSpPr>
          <p:nvPr>
            <p:ph type="ftr" sz="quarter" idx="11"/>
          </p:nvPr>
        </p:nvSpPr>
        <p:spPr/>
        <p:txBody>
          <a:bodyPr/>
          <a:lstStyle/>
          <a:p>
            <a:endParaRPr lang="en-US" noProof="0"/>
          </a:p>
        </p:txBody>
      </p:sp>
      <p:sp>
        <p:nvSpPr>
          <p:cNvPr id="4" name="Foliennummernplatzhalter 3">
            <a:extLst>
              <a:ext uri="{FF2B5EF4-FFF2-40B4-BE49-F238E27FC236}">
                <a16:creationId xmlns:a16="http://schemas.microsoft.com/office/drawing/2014/main" id="{F94B2390-26F9-444F-8320-211A6800C211}"/>
              </a:ext>
            </a:extLst>
          </p:cNvPr>
          <p:cNvSpPr>
            <a:spLocks noGrp="1"/>
          </p:cNvSpPr>
          <p:nvPr>
            <p:ph type="sldNum" sz="quarter" idx="12"/>
          </p:nvPr>
        </p:nvSpPr>
        <p:spPr/>
        <p:txBody>
          <a:bodyPr/>
          <a:lstStyle/>
          <a:p>
            <a:fld id="{0C8761C7-EE27-4485-904A-AF787EF92FBE}" type="slidenum">
              <a:rPr lang="en-US" noProof="0" smtClean="0"/>
              <a:t>‹N°›</a:t>
            </a:fld>
            <a:endParaRPr lang="en-US" noProof="0"/>
          </a:p>
        </p:txBody>
      </p:sp>
    </p:spTree>
    <p:extLst>
      <p:ext uri="{BB962C8B-B14F-4D97-AF65-F5344CB8AC3E}">
        <p14:creationId xmlns:p14="http://schemas.microsoft.com/office/powerpoint/2010/main" val="27652906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hank You Slide 1">
    <p:bg>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F0B32CA-9CD3-43EC-AC58-E090A3FE369B}"/>
              </a:ext>
            </a:extLst>
          </p:cNvPr>
          <p:cNvSpPr/>
          <p:nvPr userDrawn="1"/>
        </p:nvSpPr>
        <p:spPr>
          <a:xfrm>
            <a:off x="0" y="4696691"/>
            <a:ext cx="8122596" cy="21613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hteck 10">
            <a:extLst>
              <a:ext uri="{FF2B5EF4-FFF2-40B4-BE49-F238E27FC236}">
                <a16:creationId xmlns:a16="http://schemas.microsoft.com/office/drawing/2014/main" id="{782F0712-172D-438E-9FF7-D498CD4A3112}"/>
              </a:ext>
            </a:extLst>
          </p:cNvPr>
          <p:cNvSpPr/>
          <p:nvPr userDrawn="1"/>
        </p:nvSpPr>
        <p:spPr>
          <a:xfrm>
            <a:off x="8122596" y="4696691"/>
            <a:ext cx="4069404" cy="2161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noProof="0">
              <a:solidFill>
                <a:schemeClr val="bg2"/>
              </a:solidFill>
              <a:latin typeface="+mj-lt"/>
            </a:endParaRPr>
          </a:p>
        </p:txBody>
      </p:sp>
      <p:sp>
        <p:nvSpPr>
          <p:cNvPr id="9" name="Textplatzhalter 8">
            <a:extLst>
              <a:ext uri="{FF2B5EF4-FFF2-40B4-BE49-F238E27FC236}">
                <a16:creationId xmlns:a16="http://schemas.microsoft.com/office/drawing/2014/main" id="{EE205EC3-DFAD-46C7-BC63-B00BA6BD3075}"/>
              </a:ext>
            </a:extLst>
          </p:cNvPr>
          <p:cNvSpPr>
            <a:spLocks noGrp="1"/>
          </p:cNvSpPr>
          <p:nvPr>
            <p:ph type="body" sz="quarter" idx="10"/>
          </p:nvPr>
        </p:nvSpPr>
        <p:spPr>
          <a:xfrm>
            <a:off x="504000" y="5462656"/>
            <a:ext cx="3373200" cy="1134000"/>
          </a:xfrm>
          <a:prstGeom prst="rect">
            <a:avLst/>
          </a:prstGeom>
        </p:spPr>
        <p:txBody>
          <a:bodyPr/>
          <a:lstStyle>
            <a:lvl1pPr marL="0" indent="0">
              <a:lnSpc>
                <a:spcPct val="100000"/>
              </a:lnSpc>
              <a:spcAft>
                <a:spcPts val="0"/>
              </a:spcAft>
              <a:buNone/>
              <a:defRPr sz="1200" b="0">
                <a:solidFill>
                  <a:schemeClr val="bg1"/>
                </a:solidFill>
              </a:defRPr>
            </a:lvl1pPr>
          </a:lstStyle>
          <a:p>
            <a:pPr lvl="0"/>
            <a:r>
              <a:rPr lang="de-DE" noProof="0"/>
              <a:t>Textmasterformat bearbeiten</a:t>
            </a:r>
          </a:p>
        </p:txBody>
      </p:sp>
      <p:sp>
        <p:nvSpPr>
          <p:cNvPr id="3" name="Textplatzhalter 2">
            <a:extLst>
              <a:ext uri="{FF2B5EF4-FFF2-40B4-BE49-F238E27FC236}">
                <a16:creationId xmlns:a16="http://schemas.microsoft.com/office/drawing/2014/main" id="{10EF3E8A-DABD-451A-8901-420A6A80D044}"/>
              </a:ext>
            </a:extLst>
          </p:cNvPr>
          <p:cNvSpPr>
            <a:spLocks noGrp="1"/>
          </p:cNvSpPr>
          <p:nvPr>
            <p:ph type="body" sz="quarter" idx="11" hasCustomPrompt="1"/>
          </p:nvPr>
        </p:nvSpPr>
        <p:spPr>
          <a:xfrm>
            <a:off x="516000" y="1776645"/>
            <a:ext cx="11160000" cy="861774"/>
          </a:xfrm>
          <a:prstGeom prst="rect">
            <a:avLst/>
          </a:prstGeom>
          <a:noFill/>
        </p:spPr>
        <p:txBody>
          <a:bodyPr wrap="square" rtlCol="0" anchor="ctr" anchorCtr="1">
            <a:spAutoFit/>
          </a:bodyPr>
          <a:lstStyle>
            <a:lvl1pPr marL="0" indent="0" algn="ctr">
              <a:buNone/>
              <a:defRPr lang="de-DE" sz="5600" dirty="0" smtClean="0">
                <a:latin typeface="TT Norms Pro" panose="02000503030000020003" pitchFamily="50" charset="0"/>
              </a:defRPr>
            </a:lvl1pPr>
            <a:lvl2pPr>
              <a:defRPr lang="de-DE" dirty="0" smtClean="0">
                <a:latin typeface="+mn-lt"/>
              </a:defRPr>
            </a:lvl2pPr>
            <a:lvl3pPr>
              <a:defRPr lang="de-DE" sz="1800" dirty="0" smtClean="0">
                <a:latin typeface="+mn-lt"/>
              </a:defRPr>
            </a:lvl3pPr>
            <a:lvl4pPr>
              <a:defRPr lang="de-DE" sz="1800" dirty="0" smtClean="0">
                <a:latin typeface="+mn-lt"/>
              </a:defRPr>
            </a:lvl4pPr>
            <a:lvl5pPr>
              <a:defRPr lang="de-DE" sz="1800" dirty="0">
                <a:latin typeface="+mn-lt"/>
              </a:defRPr>
            </a:lvl5pPr>
          </a:lstStyle>
          <a:p>
            <a:pPr lvl="0" algn="ctr"/>
            <a:r>
              <a:rPr lang="en-US" noProof="0"/>
              <a:t>Text</a:t>
            </a:r>
          </a:p>
        </p:txBody>
      </p:sp>
      <p:grpSp>
        <p:nvGrpSpPr>
          <p:cNvPr id="22" name="Gruppieren 21">
            <a:extLst>
              <a:ext uri="{FF2B5EF4-FFF2-40B4-BE49-F238E27FC236}">
                <a16:creationId xmlns:a16="http://schemas.microsoft.com/office/drawing/2014/main" id="{EBDE4C5F-E142-4976-805B-DD8AEF49558F}"/>
              </a:ext>
            </a:extLst>
          </p:cNvPr>
          <p:cNvGrpSpPr>
            <a:grpSpLocks noChangeAspect="1"/>
          </p:cNvGrpSpPr>
          <p:nvPr userDrawn="1"/>
        </p:nvGrpSpPr>
        <p:grpSpPr>
          <a:xfrm>
            <a:off x="8622964" y="5465404"/>
            <a:ext cx="3060000" cy="535410"/>
            <a:chOff x="692439" y="1293569"/>
            <a:chExt cx="12203113" cy="2135188"/>
          </a:xfrm>
          <a:solidFill>
            <a:schemeClr val="tx1"/>
          </a:solidFill>
        </p:grpSpPr>
        <p:sp>
          <p:nvSpPr>
            <p:cNvPr id="23" name="Freeform 5">
              <a:extLst>
                <a:ext uri="{FF2B5EF4-FFF2-40B4-BE49-F238E27FC236}">
                  <a16:creationId xmlns:a16="http://schemas.microsoft.com/office/drawing/2014/main" id="{D95A97E1-2A14-4028-B846-143F356F4316}"/>
                </a:ext>
              </a:extLst>
            </p:cNvPr>
            <p:cNvSpPr>
              <a:spLocks/>
            </p:cNvSpPr>
            <p:nvPr userDrawn="1"/>
          </p:nvSpPr>
          <p:spPr bwMode="auto">
            <a:xfrm>
              <a:off x="10317452" y="1336432"/>
              <a:ext cx="1539875" cy="2092325"/>
            </a:xfrm>
            <a:custGeom>
              <a:avLst/>
              <a:gdLst>
                <a:gd name="T0" fmla="*/ 0 w 837"/>
                <a:gd name="T1" fmla="*/ 693 h 1133"/>
                <a:gd name="T2" fmla="*/ 420 w 837"/>
                <a:gd name="T3" fmla="*/ 1133 h 1133"/>
                <a:gd name="T4" fmla="*/ 837 w 837"/>
                <a:gd name="T5" fmla="*/ 693 h 1133"/>
                <a:gd name="T6" fmla="*/ 837 w 837"/>
                <a:gd name="T7" fmla="*/ 647 h 1133"/>
                <a:gd name="T8" fmla="*/ 677 w 837"/>
                <a:gd name="T9" fmla="*/ 647 h 1133"/>
                <a:gd name="T10" fmla="*/ 677 w 837"/>
                <a:gd name="T11" fmla="*/ 693 h 1133"/>
                <a:gd name="T12" fmla="*/ 420 w 837"/>
                <a:gd name="T13" fmla="*/ 989 h 1133"/>
                <a:gd name="T14" fmla="*/ 163 w 837"/>
                <a:gd name="T15" fmla="*/ 693 h 1133"/>
                <a:gd name="T16" fmla="*/ 163 w 837"/>
                <a:gd name="T17" fmla="*/ 0 h 1133"/>
                <a:gd name="T18" fmla="*/ 0 w 837"/>
                <a:gd name="T19" fmla="*/ 0 h 1133"/>
                <a:gd name="T20" fmla="*/ 0 w 837"/>
                <a:gd name="T21" fmla="*/ 693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7" h="1133">
                  <a:moveTo>
                    <a:pt x="0" y="693"/>
                  </a:moveTo>
                  <a:cubicBezTo>
                    <a:pt x="0" y="920"/>
                    <a:pt x="142" y="1133"/>
                    <a:pt x="420" y="1133"/>
                  </a:cubicBezTo>
                  <a:cubicBezTo>
                    <a:pt x="691" y="1133"/>
                    <a:pt x="837" y="920"/>
                    <a:pt x="837" y="693"/>
                  </a:cubicBezTo>
                  <a:cubicBezTo>
                    <a:pt x="837" y="647"/>
                    <a:pt x="837" y="647"/>
                    <a:pt x="837" y="647"/>
                  </a:cubicBezTo>
                  <a:cubicBezTo>
                    <a:pt x="677" y="647"/>
                    <a:pt x="677" y="647"/>
                    <a:pt x="677" y="647"/>
                  </a:cubicBezTo>
                  <a:cubicBezTo>
                    <a:pt x="677" y="693"/>
                    <a:pt x="677" y="693"/>
                    <a:pt x="677" y="693"/>
                  </a:cubicBezTo>
                  <a:cubicBezTo>
                    <a:pt x="677" y="861"/>
                    <a:pt x="597" y="989"/>
                    <a:pt x="420" y="989"/>
                  </a:cubicBezTo>
                  <a:cubicBezTo>
                    <a:pt x="243" y="989"/>
                    <a:pt x="163" y="858"/>
                    <a:pt x="163" y="693"/>
                  </a:cubicBezTo>
                  <a:cubicBezTo>
                    <a:pt x="163" y="0"/>
                    <a:pt x="163" y="0"/>
                    <a:pt x="163" y="0"/>
                  </a:cubicBezTo>
                  <a:cubicBezTo>
                    <a:pt x="0" y="0"/>
                    <a:pt x="0" y="0"/>
                    <a:pt x="0" y="0"/>
                  </a:cubicBezTo>
                  <a:lnTo>
                    <a:pt x="0" y="6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4" name="Rectangle 6">
              <a:extLst>
                <a:ext uri="{FF2B5EF4-FFF2-40B4-BE49-F238E27FC236}">
                  <a16:creationId xmlns:a16="http://schemas.microsoft.com/office/drawing/2014/main" id="{C1F8BDCC-8A07-4688-9E7F-2BB97FAA370D}"/>
                </a:ext>
              </a:extLst>
            </p:cNvPr>
            <p:cNvSpPr>
              <a:spLocks noChangeArrowheads="1"/>
            </p:cNvSpPr>
            <p:nvPr userDrawn="1"/>
          </p:nvSpPr>
          <p:spPr bwMode="auto">
            <a:xfrm>
              <a:off x="9612602" y="1336432"/>
              <a:ext cx="298450" cy="2052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5" name="Freeform 7">
              <a:extLst>
                <a:ext uri="{FF2B5EF4-FFF2-40B4-BE49-F238E27FC236}">
                  <a16:creationId xmlns:a16="http://schemas.microsoft.com/office/drawing/2014/main" id="{336047DF-EE9B-455E-A8A4-5025BC0B2F88}"/>
                </a:ext>
              </a:extLst>
            </p:cNvPr>
            <p:cNvSpPr>
              <a:spLocks/>
            </p:cNvSpPr>
            <p:nvPr userDrawn="1"/>
          </p:nvSpPr>
          <p:spPr bwMode="auto">
            <a:xfrm>
              <a:off x="5866102" y="1339607"/>
              <a:ext cx="2078038" cy="2087563"/>
            </a:xfrm>
            <a:custGeom>
              <a:avLst/>
              <a:gdLst>
                <a:gd name="T0" fmla="*/ 0 w 1129"/>
                <a:gd name="T1" fmla="*/ 564 h 1130"/>
                <a:gd name="T2" fmla="*/ 565 w 1129"/>
                <a:gd name="T3" fmla="*/ 1130 h 1130"/>
                <a:gd name="T4" fmla="*/ 1129 w 1129"/>
                <a:gd name="T5" fmla="*/ 564 h 1130"/>
                <a:gd name="T6" fmla="*/ 565 w 1129"/>
                <a:gd name="T7" fmla="*/ 0 h 1130"/>
                <a:gd name="T8" fmla="*/ 538 w 1129"/>
                <a:gd name="T9" fmla="*/ 0 h 1130"/>
                <a:gd name="T10" fmla="*/ 538 w 1129"/>
                <a:gd name="T11" fmla="*/ 141 h 1130"/>
                <a:gd name="T12" fmla="*/ 565 w 1129"/>
                <a:gd name="T13" fmla="*/ 141 h 1130"/>
                <a:gd name="T14" fmla="*/ 978 w 1129"/>
                <a:gd name="T15" fmla="*/ 564 h 1130"/>
                <a:gd name="T16" fmla="*/ 565 w 1129"/>
                <a:gd name="T17" fmla="*/ 988 h 1130"/>
                <a:gd name="T18" fmla="*/ 151 w 1129"/>
                <a:gd name="T19" fmla="*/ 564 h 1130"/>
                <a:gd name="T20" fmla="*/ 0 w 1129"/>
                <a:gd name="T21" fmla="*/ 564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9" h="1130">
                  <a:moveTo>
                    <a:pt x="0" y="564"/>
                  </a:moveTo>
                  <a:cubicBezTo>
                    <a:pt x="0" y="881"/>
                    <a:pt x="250" y="1130"/>
                    <a:pt x="565" y="1130"/>
                  </a:cubicBezTo>
                  <a:cubicBezTo>
                    <a:pt x="879" y="1130"/>
                    <a:pt x="1129" y="881"/>
                    <a:pt x="1129" y="564"/>
                  </a:cubicBezTo>
                  <a:cubicBezTo>
                    <a:pt x="1129" y="249"/>
                    <a:pt x="879" y="0"/>
                    <a:pt x="565" y="0"/>
                  </a:cubicBezTo>
                  <a:cubicBezTo>
                    <a:pt x="538" y="0"/>
                    <a:pt x="538" y="0"/>
                    <a:pt x="538" y="0"/>
                  </a:cubicBezTo>
                  <a:cubicBezTo>
                    <a:pt x="538" y="141"/>
                    <a:pt x="538" y="141"/>
                    <a:pt x="538" y="141"/>
                  </a:cubicBezTo>
                  <a:cubicBezTo>
                    <a:pt x="565" y="141"/>
                    <a:pt x="565" y="141"/>
                    <a:pt x="565" y="141"/>
                  </a:cubicBezTo>
                  <a:cubicBezTo>
                    <a:pt x="796" y="141"/>
                    <a:pt x="978" y="326"/>
                    <a:pt x="978" y="564"/>
                  </a:cubicBezTo>
                  <a:cubicBezTo>
                    <a:pt x="978" y="803"/>
                    <a:pt x="796" y="988"/>
                    <a:pt x="565" y="988"/>
                  </a:cubicBezTo>
                  <a:cubicBezTo>
                    <a:pt x="333" y="988"/>
                    <a:pt x="151" y="803"/>
                    <a:pt x="151" y="564"/>
                  </a:cubicBezTo>
                  <a:lnTo>
                    <a:pt x="0" y="5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6" name="Freeform 8">
              <a:extLst>
                <a:ext uri="{FF2B5EF4-FFF2-40B4-BE49-F238E27FC236}">
                  <a16:creationId xmlns:a16="http://schemas.microsoft.com/office/drawing/2014/main" id="{126F0793-58CC-47F5-835B-BA9A3424E28F}"/>
                </a:ext>
              </a:extLst>
            </p:cNvPr>
            <p:cNvSpPr>
              <a:spLocks/>
            </p:cNvSpPr>
            <p:nvPr userDrawn="1"/>
          </p:nvSpPr>
          <p:spPr bwMode="auto">
            <a:xfrm>
              <a:off x="11590627" y="1293569"/>
              <a:ext cx="1304925" cy="2095500"/>
            </a:xfrm>
            <a:custGeom>
              <a:avLst/>
              <a:gdLst>
                <a:gd name="T0" fmla="*/ 0 w 709"/>
                <a:gd name="T1" fmla="*/ 289 h 1134"/>
                <a:gd name="T2" fmla="*/ 166 w 709"/>
                <a:gd name="T3" fmla="*/ 558 h 1134"/>
                <a:gd name="T4" fmla="*/ 405 w 709"/>
                <a:gd name="T5" fmla="*/ 638 h 1134"/>
                <a:gd name="T6" fmla="*/ 552 w 709"/>
                <a:gd name="T7" fmla="*/ 819 h 1134"/>
                <a:gd name="T8" fmla="*/ 348 w 709"/>
                <a:gd name="T9" fmla="*/ 1002 h 1134"/>
                <a:gd name="T10" fmla="*/ 333 w 709"/>
                <a:gd name="T11" fmla="*/ 1002 h 1134"/>
                <a:gd name="T12" fmla="*/ 333 w 709"/>
                <a:gd name="T13" fmla="*/ 1134 h 1134"/>
                <a:gd name="T14" fmla="*/ 342 w 709"/>
                <a:gd name="T15" fmla="*/ 1134 h 1134"/>
                <a:gd name="T16" fmla="*/ 709 w 709"/>
                <a:gd name="T17" fmla="*/ 818 h 1134"/>
                <a:gd name="T18" fmla="*/ 506 w 709"/>
                <a:gd name="T19" fmla="*/ 521 h 1134"/>
                <a:gd name="T20" fmla="*/ 263 w 709"/>
                <a:gd name="T21" fmla="*/ 439 h 1134"/>
                <a:gd name="T22" fmla="*/ 160 w 709"/>
                <a:gd name="T23" fmla="*/ 290 h 1134"/>
                <a:gd name="T24" fmla="*/ 342 w 709"/>
                <a:gd name="T25" fmla="*/ 137 h 1134"/>
                <a:gd name="T26" fmla="*/ 557 w 709"/>
                <a:gd name="T27" fmla="*/ 311 h 1134"/>
                <a:gd name="T28" fmla="*/ 704 w 709"/>
                <a:gd name="T29" fmla="*/ 311 h 1134"/>
                <a:gd name="T30" fmla="*/ 342 w 709"/>
                <a:gd name="T31" fmla="*/ 0 h 1134"/>
                <a:gd name="T32" fmla="*/ 0 w 709"/>
                <a:gd name="T33" fmla="*/ 28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9" h="1134">
                  <a:moveTo>
                    <a:pt x="0" y="289"/>
                  </a:moveTo>
                  <a:cubicBezTo>
                    <a:pt x="0" y="425"/>
                    <a:pt x="64" y="503"/>
                    <a:pt x="166" y="558"/>
                  </a:cubicBezTo>
                  <a:cubicBezTo>
                    <a:pt x="245" y="600"/>
                    <a:pt x="327" y="609"/>
                    <a:pt x="405" y="638"/>
                  </a:cubicBezTo>
                  <a:cubicBezTo>
                    <a:pt x="517" y="680"/>
                    <a:pt x="552" y="738"/>
                    <a:pt x="552" y="819"/>
                  </a:cubicBezTo>
                  <a:cubicBezTo>
                    <a:pt x="552" y="931"/>
                    <a:pt x="475" y="1002"/>
                    <a:pt x="348" y="1002"/>
                  </a:cubicBezTo>
                  <a:cubicBezTo>
                    <a:pt x="333" y="1002"/>
                    <a:pt x="333" y="1002"/>
                    <a:pt x="333" y="1002"/>
                  </a:cubicBezTo>
                  <a:cubicBezTo>
                    <a:pt x="333" y="1134"/>
                    <a:pt x="333" y="1134"/>
                    <a:pt x="333" y="1134"/>
                  </a:cubicBezTo>
                  <a:cubicBezTo>
                    <a:pt x="342" y="1134"/>
                    <a:pt x="342" y="1134"/>
                    <a:pt x="342" y="1134"/>
                  </a:cubicBezTo>
                  <a:cubicBezTo>
                    <a:pt x="567" y="1134"/>
                    <a:pt x="709" y="994"/>
                    <a:pt x="709" y="818"/>
                  </a:cubicBezTo>
                  <a:cubicBezTo>
                    <a:pt x="709" y="703"/>
                    <a:pt x="653" y="587"/>
                    <a:pt x="506" y="521"/>
                  </a:cubicBezTo>
                  <a:cubicBezTo>
                    <a:pt x="427" y="486"/>
                    <a:pt x="332" y="468"/>
                    <a:pt x="263" y="439"/>
                  </a:cubicBezTo>
                  <a:cubicBezTo>
                    <a:pt x="188" y="406"/>
                    <a:pt x="160" y="363"/>
                    <a:pt x="160" y="290"/>
                  </a:cubicBezTo>
                  <a:cubicBezTo>
                    <a:pt x="160" y="203"/>
                    <a:pt x="232" y="137"/>
                    <a:pt x="342" y="137"/>
                  </a:cubicBezTo>
                  <a:cubicBezTo>
                    <a:pt x="487" y="137"/>
                    <a:pt x="554" y="208"/>
                    <a:pt x="557" y="311"/>
                  </a:cubicBezTo>
                  <a:cubicBezTo>
                    <a:pt x="704" y="311"/>
                    <a:pt x="704" y="311"/>
                    <a:pt x="704" y="311"/>
                  </a:cubicBezTo>
                  <a:cubicBezTo>
                    <a:pt x="709" y="150"/>
                    <a:pt x="592" y="0"/>
                    <a:pt x="342" y="0"/>
                  </a:cubicBezTo>
                  <a:cubicBezTo>
                    <a:pt x="137" y="0"/>
                    <a:pt x="0" y="128"/>
                    <a:pt x="0" y="2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7" name="Freeform 9">
              <a:extLst>
                <a:ext uri="{FF2B5EF4-FFF2-40B4-BE49-F238E27FC236}">
                  <a16:creationId xmlns:a16="http://schemas.microsoft.com/office/drawing/2014/main" id="{C393570A-729D-45A8-84B2-208854315741}"/>
                </a:ext>
              </a:extLst>
            </p:cNvPr>
            <p:cNvSpPr>
              <a:spLocks/>
            </p:cNvSpPr>
            <p:nvPr userDrawn="1"/>
          </p:nvSpPr>
          <p:spPr bwMode="auto">
            <a:xfrm>
              <a:off x="8010814" y="1336432"/>
              <a:ext cx="1255713" cy="2052638"/>
            </a:xfrm>
            <a:custGeom>
              <a:avLst/>
              <a:gdLst>
                <a:gd name="T0" fmla="*/ 0 w 682"/>
                <a:gd name="T1" fmla="*/ 146 h 1111"/>
                <a:gd name="T2" fmla="*/ 325 w 682"/>
                <a:gd name="T3" fmla="*/ 146 h 1111"/>
                <a:gd name="T4" fmla="*/ 531 w 682"/>
                <a:gd name="T5" fmla="*/ 350 h 1111"/>
                <a:gd name="T6" fmla="*/ 320 w 682"/>
                <a:gd name="T7" fmla="*/ 556 h 1111"/>
                <a:gd name="T8" fmla="*/ 149 w 682"/>
                <a:gd name="T9" fmla="*/ 556 h 1111"/>
                <a:gd name="T10" fmla="*/ 149 w 682"/>
                <a:gd name="T11" fmla="*/ 702 h 1111"/>
                <a:gd name="T12" fmla="*/ 278 w 682"/>
                <a:gd name="T13" fmla="*/ 701 h 1111"/>
                <a:gd name="T14" fmla="*/ 493 w 682"/>
                <a:gd name="T15" fmla="*/ 1111 h 1111"/>
                <a:gd name="T16" fmla="*/ 672 w 682"/>
                <a:gd name="T17" fmla="*/ 1111 h 1111"/>
                <a:gd name="T18" fmla="*/ 439 w 682"/>
                <a:gd name="T19" fmla="*/ 682 h 1111"/>
                <a:gd name="T20" fmla="*/ 682 w 682"/>
                <a:gd name="T21" fmla="*/ 350 h 1111"/>
                <a:gd name="T22" fmla="*/ 330 w 682"/>
                <a:gd name="T23" fmla="*/ 0 h 1111"/>
                <a:gd name="T24" fmla="*/ 0 w 682"/>
                <a:gd name="T25" fmla="*/ 0 h 1111"/>
                <a:gd name="T26" fmla="*/ 0 w 682"/>
                <a:gd name="T27" fmla="*/ 1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2" h="1111">
                  <a:moveTo>
                    <a:pt x="0" y="146"/>
                  </a:moveTo>
                  <a:cubicBezTo>
                    <a:pt x="325" y="146"/>
                    <a:pt x="325" y="146"/>
                    <a:pt x="325" y="146"/>
                  </a:cubicBezTo>
                  <a:cubicBezTo>
                    <a:pt x="430" y="146"/>
                    <a:pt x="531" y="228"/>
                    <a:pt x="531" y="350"/>
                  </a:cubicBezTo>
                  <a:cubicBezTo>
                    <a:pt x="531" y="468"/>
                    <a:pt x="438" y="556"/>
                    <a:pt x="320" y="556"/>
                  </a:cubicBezTo>
                  <a:cubicBezTo>
                    <a:pt x="149" y="556"/>
                    <a:pt x="149" y="556"/>
                    <a:pt x="149" y="556"/>
                  </a:cubicBezTo>
                  <a:cubicBezTo>
                    <a:pt x="149" y="702"/>
                    <a:pt x="149" y="702"/>
                    <a:pt x="149" y="702"/>
                  </a:cubicBezTo>
                  <a:cubicBezTo>
                    <a:pt x="278" y="701"/>
                    <a:pt x="278" y="701"/>
                    <a:pt x="278" y="701"/>
                  </a:cubicBezTo>
                  <a:cubicBezTo>
                    <a:pt x="493" y="1111"/>
                    <a:pt x="493" y="1111"/>
                    <a:pt x="493" y="1111"/>
                  </a:cubicBezTo>
                  <a:cubicBezTo>
                    <a:pt x="672" y="1111"/>
                    <a:pt x="672" y="1111"/>
                    <a:pt x="672" y="1111"/>
                  </a:cubicBezTo>
                  <a:cubicBezTo>
                    <a:pt x="439" y="682"/>
                    <a:pt x="439" y="682"/>
                    <a:pt x="439" y="682"/>
                  </a:cubicBezTo>
                  <a:cubicBezTo>
                    <a:pt x="561" y="645"/>
                    <a:pt x="682" y="519"/>
                    <a:pt x="682" y="350"/>
                  </a:cubicBezTo>
                  <a:cubicBezTo>
                    <a:pt x="682" y="149"/>
                    <a:pt x="538" y="0"/>
                    <a:pt x="330" y="0"/>
                  </a:cubicBezTo>
                  <a:cubicBezTo>
                    <a:pt x="0" y="0"/>
                    <a:pt x="0" y="0"/>
                    <a:pt x="0" y="0"/>
                  </a:cubicBezTo>
                  <a:lnTo>
                    <a:pt x="0"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8" name="Freeform 10">
              <a:extLst>
                <a:ext uri="{FF2B5EF4-FFF2-40B4-BE49-F238E27FC236}">
                  <a16:creationId xmlns:a16="http://schemas.microsoft.com/office/drawing/2014/main" id="{312DA5F2-FC3D-4E80-9E2F-2B6F632C52B0}"/>
                </a:ext>
              </a:extLst>
            </p:cNvPr>
            <p:cNvSpPr>
              <a:spLocks/>
            </p:cNvSpPr>
            <p:nvPr userDrawn="1"/>
          </p:nvSpPr>
          <p:spPr bwMode="auto">
            <a:xfrm>
              <a:off x="4942177" y="1336432"/>
              <a:ext cx="1511300" cy="2052638"/>
            </a:xfrm>
            <a:custGeom>
              <a:avLst/>
              <a:gdLst>
                <a:gd name="T0" fmla="*/ 0 w 952"/>
                <a:gd name="T1" fmla="*/ 170 h 1293"/>
                <a:gd name="T2" fmla="*/ 229 w 952"/>
                <a:gd name="T3" fmla="*/ 170 h 1293"/>
                <a:gd name="T4" fmla="*/ 229 w 952"/>
                <a:gd name="T5" fmla="*/ 1293 h 1293"/>
                <a:gd name="T6" fmla="*/ 415 w 952"/>
                <a:gd name="T7" fmla="*/ 1293 h 1293"/>
                <a:gd name="T8" fmla="*/ 415 w 952"/>
                <a:gd name="T9" fmla="*/ 170 h 1293"/>
                <a:gd name="T10" fmla="*/ 952 w 952"/>
                <a:gd name="T11" fmla="*/ 170 h 1293"/>
                <a:gd name="T12" fmla="*/ 952 w 952"/>
                <a:gd name="T13" fmla="*/ 0 h 1293"/>
                <a:gd name="T14" fmla="*/ 0 w 952"/>
                <a:gd name="T15" fmla="*/ 0 h 1293"/>
                <a:gd name="T16" fmla="*/ 0 w 952"/>
                <a:gd name="T17" fmla="*/ 170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2" h="1293">
                  <a:moveTo>
                    <a:pt x="0" y="170"/>
                  </a:moveTo>
                  <a:lnTo>
                    <a:pt x="229" y="170"/>
                  </a:lnTo>
                  <a:lnTo>
                    <a:pt x="229" y="1293"/>
                  </a:lnTo>
                  <a:lnTo>
                    <a:pt x="415" y="1293"/>
                  </a:lnTo>
                  <a:lnTo>
                    <a:pt x="415" y="170"/>
                  </a:lnTo>
                  <a:lnTo>
                    <a:pt x="952" y="170"/>
                  </a:lnTo>
                  <a:lnTo>
                    <a:pt x="952" y="0"/>
                  </a:lnTo>
                  <a:lnTo>
                    <a:pt x="0" y="0"/>
                  </a:lnTo>
                  <a:lnTo>
                    <a:pt x="0"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9" name="Freeform 11">
              <a:extLst>
                <a:ext uri="{FF2B5EF4-FFF2-40B4-BE49-F238E27FC236}">
                  <a16:creationId xmlns:a16="http://schemas.microsoft.com/office/drawing/2014/main" id="{8F643865-F8A0-4041-BEA7-C8300B7F3992}"/>
                </a:ext>
              </a:extLst>
            </p:cNvPr>
            <p:cNvSpPr>
              <a:spLocks/>
            </p:cNvSpPr>
            <p:nvPr userDrawn="1"/>
          </p:nvSpPr>
          <p:spPr bwMode="auto">
            <a:xfrm>
              <a:off x="1956089" y="1336432"/>
              <a:ext cx="1912938" cy="2052638"/>
            </a:xfrm>
            <a:custGeom>
              <a:avLst/>
              <a:gdLst>
                <a:gd name="T0" fmla="*/ 0 w 1205"/>
                <a:gd name="T1" fmla="*/ 1293 h 1293"/>
                <a:gd name="T2" fmla="*/ 183 w 1205"/>
                <a:gd name="T3" fmla="*/ 1293 h 1293"/>
                <a:gd name="T4" fmla="*/ 590 w 1205"/>
                <a:gd name="T5" fmla="*/ 222 h 1293"/>
                <a:gd name="T6" fmla="*/ 1009 w 1205"/>
                <a:gd name="T7" fmla="*/ 1293 h 1293"/>
                <a:gd name="T8" fmla="*/ 1205 w 1205"/>
                <a:gd name="T9" fmla="*/ 1293 h 1293"/>
                <a:gd name="T10" fmla="*/ 686 w 1205"/>
                <a:gd name="T11" fmla="*/ 0 h 1293"/>
                <a:gd name="T12" fmla="*/ 492 w 1205"/>
                <a:gd name="T13" fmla="*/ 0 h 1293"/>
                <a:gd name="T14" fmla="*/ 0 w 1205"/>
                <a:gd name="T15" fmla="*/ 1293 h 12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5" h="1293">
                  <a:moveTo>
                    <a:pt x="0" y="1293"/>
                  </a:moveTo>
                  <a:lnTo>
                    <a:pt x="183" y="1293"/>
                  </a:lnTo>
                  <a:lnTo>
                    <a:pt x="590" y="222"/>
                  </a:lnTo>
                  <a:lnTo>
                    <a:pt x="1009" y="1293"/>
                  </a:lnTo>
                  <a:lnTo>
                    <a:pt x="1205" y="1293"/>
                  </a:lnTo>
                  <a:lnTo>
                    <a:pt x="686" y="0"/>
                  </a:lnTo>
                  <a:lnTo>
                    <a:pt x="492" y="0"/>
                  </a:lnTo>
                  <a:lnTo>
                    <a:pt x="0" y="12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0" name="Freeform 12">
              <a:extLst>
                <a:ext uri="{FF2B5EF4-FFF2-40B4-BE49-F238E27FC236}">
                  <a16:creationId xmlns:a16="http://schemas.microsoft.com/office/drawing/2014/main" id="{293556A8-7EB9-492C-94E3-DA195D9846FB}"/>
                </a:ext>
              </a:extLst>
            </p:cNvPr>
            <p:cNvSpPr>
              <a:spLocks noEditPoints="1"/>
            </p:cNvSpPr>
            <p:nvPr userDrawn="1"/>
          </p:nvSpPr>
          <p:spPr bwMode="auto">
            <a:xfrm>
              <a:off x="692439" y="1293569"/>
              <a:ext cx="1379538" cy="2095500"/>
            </a:xfrm>
            <a:custGeom>
              <a:avLst/>
              <a:gdLst>
                <a:gd name="T0" fmla="*/ 41 w 749"/>
                <a:gd name="T1" fmla="*/ 288 h 1134"/>
                <a:gd name="T2" fmla="*/ 201 w 749"/>
                <a:gd name="T3" fmla="*/ 559 h 1134"/>
                <a:gd name="T4" fmla="*/ 442 w 749"/>
                <a:gd name="T5" fmla="*/ 639 h 1134"/>
                <a:gd name="T6" fmla="*/ 567 w 749"/>
                <a:gd name="T7" fmla="*/ 740 h 1134"/>
                <a:gd name="T8" fmla="*/ 733 w 749"/>
                <a:gd name="T9" fmla="*/ 740 h 1134"/>
                <a:gd name="T10" fmla="*/ 547 w 749"/>
                <a:gd name="T11" fmla="*/ 523 h 1134"/>
                <a:gd name="T12" fmla="*/ 300 w 749"/>
                <a:gd name="T13" fmla="*/ 439 h 1134"/>
                <a:gd name="T14" fmla="*/ 201 w 749"/>
                <a:gd name="T15" fmla="*/ 290 h 1134"/>
                <a:gd name="T16" fmla="*/ 383 w 749"/>
                <a:gd name="T17" fmla="*/ 137 h 1134"/>
                <a:gd name="T18" fmla="*/ 598 w 749"/>
                <a:gd name="T19" fmla="*/ 311 h 1134"/>
                <a:gd name="T20" fmla="*/ 744 w 749"/>
                <a:gd name="T21" fmla="*/ 311 h 1134"/>
                <a:gd name="T22" fmla="*/ 383 w 749"/>
                <a:gd name="T23" fmla="*/ 0 h 1134"/>
                <a:gd name="T24" fmla="*/ 41 w 749"/>
                <a:gd name="T25" fmla="*/ 288 h 1134"/>
                <a:gd name="T26" fmla="*/ 5 w 749"/>
                <a:gd name="T27" fmla="*/ 788 h 1134"/>
                <a:gd name="T28" fmla="*/ 395 w 749"/>
                <a:gd name="T29" fmla="*/ 1134 h 1134"/>
                <a:gd name="T30" fmla="*/ 405 w 749"/>
                <a:gd name="T31" fmla="*/ 1134 h 1134"/>
                <a:gd name="T32" fmla="*/ 405 w 749"/>
                <a:gd name="T33" fmla="*/ 999 h 1134"/>
                <a:gd name="T34" fmla="*/ 395 w 749"/>
                <a:gd name="T35" fmla="*/ 999 h 1134"/>
                <a:gd name="T36" fmla="*/ 158 w 749"/>
                <a:gd name="T37" fmla="*/ 788 h 1134"/>
                <a:gd name="T38" fmla="*/ 158 w 749"/>
                <a:gd name="T39" fmla="*/ 729 h 1134"/>
                <a:gd name="T40" fmla="*/ 5 w 749"/>
                <a:gd name="T41" fmla="*/ 729 h 1134"/>
                <a:gd name="T42" fmla="*/ 5 w 749"/>
                <a:gd name="T43" fmla="*/ 788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9" h="1134">
                  <a:moveTo>
                    <a:pt x="41" y="288"/>
                  </a:moveTo>
                  <a:cubicBezTo>
                    <a:pt x="41" y="417"/>
                    <a:pt x="93" y="504"/>
                    <a:pt x="201" y="559"/>
                  </a:cubicBezTo>
                  <a:cubicBezTo>
                    <a:pt x="280" y="599"/>
                    <a:pt x="365" y="610"/>
                    <a:pt x="442" y="639"/>
                  </a:cubicBezTo>
                  <a:cubicBezTo>
                    <a:pt x="524" y="669"/>
                    <a:pt x="555" y="695"/>
                    <a:pt x="567" y="740"/>
                  </a:cubicBezTo>
                  <a:cubicBezTo>
                    <a:pt x="733" y="740"/>
                    <a:pt x="733" y="740"/>
                    <a:pt x="733" y="740"/>
                  </a:cubicBezTo>
                  <a:cubicBezTo>
                    <a:pt x="710" y="645"/>
                    <a:pt x="646" y="568"/>
                    <a:pt x="547" y="523"/>
                  </a:cubicBezTo>
                  <a:cubicBezTo>
                    <a:pt x="469" y="488"/>
                    <a:pt x="369" y="468"/>
                    <a:pt x="300" y="439"/>
                  </a:cubicBezTo>
                  <a:cubicBezTo>
                    <a:pt x="224" y="407"/>
                    <a:pt x="201" y="362"/>
                    <a:pt x="201" y="290"/>
                  </a:cubicBezTo>
                  <a:cubicBezTo>
                    <a:pt x="201" y="203"/>
                    <a:pt x="273" y="137"/>
                    <a:pt x="383" y="137"/>
                  </a:cubicBezTo>
                  <a:cubicBezTo>
                    <a:pt x="528" y="137"/>
                    <a:pt x="595" y="208"/>
                    <a:pt x="598" y="311"/>
                  </a:cubicBezTo>
                  <a:cubicBezTo>
                    <a:pt x="744" y="311"/>
                    <a:pt x="744" y="311"/>
                    <a:pt x="744" y="311"/>
                  </a:cubicBezTo>
                  <a:cubicBezTo>
                    <a:pt x="749" y="150"/>
                    <a:pt x="633" y="0"/>
                    <a:pt x="383" y="0"/>
                  </a:cubicBezTo>
                  <a:cubicBezTo>
                    <a:pt x="178" y="0"/>
                    <a:pt x="41" y="127"/>
                    <a:pt x="41" y="288"/>
                  </a:cubicBezTo>
                  <a:moveTo>
                    <a:pt x="5" y="788"/>
                  </a:moveTo>
                  <a:cubicBezTo>
                    <a:pt x="0" y="969"/>
                    <a:pt x="121" y="1134"/>
                    <a:pt x="395" y="1134"/>
                  </a:cubicBezTo>
                  <a:cubicBezTo>
                    <a:pt x="405" y="1134"/>
                    <a:pt x="405" y="1134"/>
                    <a:pt x="405" y="1134"/>
                  </a:cubicBezTo>
                  <a:cubicBezTo>
                    <a:pt x="405" y="999"/>
                    <a:pt x="405" y="999"/>
                    <a:pt x="405" y="999"/>
                  </a:cubicBezTo>
                  <a:cubicBezTo>
                    <a:pt x="395" y="999"/>
                    <a:pt x="395" y="999"/>
                    <a:pt x="395" y="999"/>
                  </a:cubicBezTo>
                  <a:cubicBezTo>
                    <a:pt x="249" y="999"/>
                    <a:pt x="158" y="906"/>
                    <a:pt x="158" y="788"/>
                  </a:cubicBezTo>
                  <a:cubicBezTo>
                    <a:pt x="158" y="729"/>
                    <a:pt x="158" y="729"/>
                    <a:pt x="158" y="729"/>
                  </a:cubicBezTo>
                  <a:cubicBezTo>
                    <a:pt x="5" y="729"/>
                    <a:pt x="5" y="729"/>
                    <a:pt x="5" y="729"/>
                  </a:cubicBezTo>
                  <a:lnTo>
                    <a:pt x="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1" name="Freeform 13">
              <a:extLst>
                <a:ext uri="{FF2B5EF4-FFF2-40B4-BE49-F238E27FC236}">
                  <a16:creationId xmlns:a16="http://schemas.microsoft.com/office/drawing/2014/main" id="{38A8C1F0-8AEB-4290-9529-68DC168778E8}"/>
                </a:ext>
              </a:extLst>
            </p:cNvPr>
            <p:cNvSpPr>
              <a:spLocks/>
            </p:cNvSpPr>
            <p:nvPr userDrawn="1"/>
          </p:nvSpPr>
          <p:spPr bwMode="auto">
            <a:xfrm>
              <a:off x="3546764" y="1336432"/>
              <a:ext cx="1268413" cy="2052638"/>
            </a:xfrm>
            <a:custGeom>
              <a:avLst/>
              <a:gdLst>
                <a:gd name="T0" fmla="*/ 0 w 689"/>
                <a:gd name="T1" fmla="*/ 146 h 1111"/>
                <a:gd name="T2" fmla="*/ 331 w 689"/>
                <a:gd name="T3" fmla="*/ 146 h 1111"/>
                <a:gd name="T4" fmla="*/ 538 w 689"/>
                <a:gd name="T5" fmla="*/ 350 h 1111"/>
                <a:gd name="T6" fmla="*/ 326 w 689"/>
                <a:gd name="T7" fmla="*/ 556 h 1111"/>
                <a:gd name="T8" fmla="*/ 149 w 689"/>
                <a:gd name="T9" fmla="*/ 556 h 1111"/>
                <a:gd name="T10" fmla="*/ 149 w 689"/>
                <a:gd name="T11" fmla="*/ 702 h 1111"/>
                <a:gd name="T12" fmla="*/ 284 w 689"/>
                <a:gd name="T13" fmla="*/ 701 h 1111"/>
                <a:gd name="T14" fmla="*/ 500 w 689"/>
                <a:gd name="T15" fmla="*/ 1111 h 1111"/>
                <a:gd name="T16" fmla="*/ 678 w 689"/>
                <a:gd name="T17" fmla="*/ 1111 h 1111"/>
                <a:gd name="T18" fmla="*/ 445 w 689"/>
                <a:gd name="T19" fmla="*/ 682 h 1111"/>
                <a:gd name="T20" fmla="*/ 689 w 689"/>
                <a:gd name="T21" fmla="*/ 350 h 1111"/>
                <a:gd name="T22" fmla="*/ 336 w 689"/>
                <a:gd name="T23" fmla="*/ 0 h 1111"/>
                <a:gd name="T24" fmla="*/ 0 w 689"/>
                <a:gd name="T25" fmla="*/ 0 h 1111"/>
                <a:gd name="T26" fmla="*/ 0 w 689"/>
                <a:gd name="T27" fmla="*/ 1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9" h="1111">
                  <a:moveTo>
                    <a:pt x="0" y="146"/>
                  </a:moveTo>
                  <a:cubicBezTo>
                    <a:pt x="331" y="146"/>
                    <a:pt x="331" y="146"/>
                    <a:pt x="331" y="146"/>
                  </a:cubicBezTo>
                  <a:cubicBezTo>
                    <a:pt x="436" y="146"/>
                    <a:pt x="538" y="228"/>
                    <a:pt x="538" y="350"/>
                  </a:cubicBezTo>
                  <a:cubicBezTo>
                    <a:pt x="538" y="468"/>
                    <a:pt x="444" y="556"/>
                    <a:pt x="326" y="556"/>
                  </a:cubicBezTo>
                  <a:cubicBezTo>
                    <a:pt x="149" y="556"/>
                    <a:pt x="149" y="556"/>
                    <a:pt x="149" y="556"/>
                  </a:cubicBezTo>
                  <a:cubicBezTo>
                    <a:pt x="149" y="702"/>
                    <a:pt x="149" y="702"/>
                    <a:pt x="149" y="702"/>
                  </a:cubicBezTo>
                  <a:cubicBezTo>
                    <a:pt x="284" y="701"/>
                    <a:pt x="284" y="701"/>
                    <a:pt x="284" y="701"/>
                  </a:cubicBezTo>
                  <a:cubicBezTo>
                    <a:pt x="500" y="1111"/>
                    <a:pt x="500" y="1111"/>
                    <a:pt x="500" y="1111"/>
                  </a:cubicBezTo>
                  <a:cubicBezTo>
                    <a:pt x="678" y="1111"/>
                    <a:pt x="678" y="1111"/>
                    <a:pt x="678" y="1111"/>
                  </a:cubicBezTo>
                  <a:cubicBezTo>
                    <a:pt x="445" y="682"/>
                    <a:pt x="445" y="682"/>
                    <a:pt x="445" y="682"/>
                  </a:cubicBezTo>
                  <a:cubicBezTo>
                    <a:pt x="567" y="645"/>
                    <a:pt x="689" y="519"/>
                    <a:pt x="689" y="350"/>
                  </a:cubicBezTo>
                  <a:cubicBezTo>
                    <a:pt x="689" y="149"/>
                    <a:pt x="544" y="0"/>
                    <a:pt x="336" y="0"/>
                  </a:cubicBezTo>
                  <a:cubicBezTo>
                    <a:pt x="0" y="0"/>
                    <a:pt x="0" y="0"/>
                    <a:pt x="0" y="0"/>
                  </a:cubicBezTo>
                  <a:lnTo>
                    <a:pt x="0"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spTree>
    <p:extLst>
      <p:ext uri="{BB962C8B-B14F-4D97-AF65-F5344CB8AC3E}">
        <p14:creationId xmlns:p14="http://schemas.microsoft.com/office/powerpoint/2010/main" val="3174552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hank You Slide 2">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40D80B8-1393-4C11-BB2C-BEE3A480B012}"/>
              </a:ext>
            </a:extLst>
          </p:cNvPr>
          <p:cNvSpPr/>
          <p:nvPr userDrawn="1"/>
        </p:nvSpPr>
        <p:spPr>
          <a:xfrm>
            <a:off x="0" y="0"/>
            <a:ext cx="12192000" cy="4696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hteck 10">
            <a:extLst>
              <a:ext uri="{FF2B5EF4-FFF2-40B4-BE49-F238E27FC236}">
                <a16:creationId xmlns:a16="http://schemas.microsoft.com/office/drawing/2014/main" id="{782F0712-172D-438E-9FF7-D498CD4A3112}"/>
              </a:ext>
            </a:extLst>
          </p:cNvPr>
          <p:cNvSpPr/>
          <p:nvPr userDrawn="1"/>
        </p:nvSpPr>
        <p:spPr>
          <a:xfrm>
            <a:off x="8122596" y="4696691"/>
            <a:ext cx="4069404" cy="2161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noProof="0">
              <a:solidFill>
                <a:schemeClr val="bg2"/>
              </a:solidFill>
              <a:latin typeface="+mj-lt"/>
            </a:endParaRPr>
          </a:p>
        </p:txBody>
      </p:sp>
      <p:sp>
        <p:nvSpPr>
          <p:cNvPr id="9" name="Textplatzhalter 8">
            <a:extLst>
              <a:ext uri="{FF2B5EF4-FFF2-40B4-BE49-F238E27FC236}">
                <a16:creationId xmlns:a16="http://schemas.microsoft.com/office/drawing/2014/main" id="{EE205EC3-DFAD-46C7-BC63-B00BA6BD3075}"/>
              </a:ext>
            </a:extLst>
          </p:cNvPr>
          <p:cNvSpPr>
            <a:spLocks noGrp="1"/>
          </p:cNvSpPr>
          <p:nvPr>
            <p:ph type="body" sz="quarter" idx="10"/>
          </p:nvPr>
        </p:nvSpPr>
        <p:spPr>
          <a:xfrm>
            <a:off x="504000" y="5462656"/>
            <a:ext cx="3387600" cy="1134000"/>
          </a:xfrm>
          <a:prstGeom prst="rect">
            <a:avLst/>
          </a:prstGeom>
        </p:spPr>
        <p:txBody>
          <a:bodyPr/>
          <a:lstStyle>
            <a:lvl1pPr marL="0" indent="0">
              <a:lnSpc>
                <a:spcPct val="100000"/>
              </a:lnSpc>
              <a:spcAft>
                <a:spcPts val="0"/>
              </a:spcAft>
              <a:buNone/>
              <a:defRPr sz="1200" b="0"/>
            </a:lvl1pPr>
          </a:lstStyle>
          <a:p>
            <a:pPr lvl="0"/>
            <a:r>
              <a:rPr lang="de-DE" noProof="0"/>
              <a:t>Textmasterformat bearbeiten</a:t>
            </a:r>
          </a:p>
        </p:txBody>
      </p:sp>
      <p:sp>
        <p:nvSpPr>
          <p:cNvPr id="23" name="Textplatzhalter 2">
            <a:extLst>
              <a:ext uri="{FF2B5EF4-FFF2-40B4-BE49-F238E27FC236}">
                <a16:creationId xmlns:a16="http://schemas.microsoft.com/office/drawing/2014/main" id="{52201B9D-A394-4302-8B56-AC43AD93B322}"/>
              </a:ext>
            </a:extLst>
          </p:cNvPr>
          <p:cNvSpPr>
            <a:spLocks noGrp="1"/>
          </p:cNvSpPr>
          <p:nvPr>
            <p:ph type="body" sz="quarter" idx="11" hasCustomPrompt="1"/>
          </p:nvPr>
        </p:nvSpPr>
        <p:spPr>
          <a:xfrm>
            <a:off x="516000" y="1776645"/>
            <a:ext cx="11160000" cy="861774"/>
          </a:xfrm>
          <a:prstGeom prst="rect">
            <a:avLst/>
          </a:prstGeom>
          <a:noFill/>
        </p:spPr>
        <p:txBody>
          <a:bodyPr wrap="square" rtlCol="0" anchor="ctr" anchorCtr="1">
            <a:spAutoFit/>
          </a:bodyPr>
          <a:lstStyle>
            <a:lvl1pPr marL="0" indent="0" algn="ctr">
              <a:buNone/>
              <a:defRPr lang="de-DE" sz="5600" dirty="0" smtClean="0">
                <a:solidFill>
                  <a:schemeClr val="bg1"/>
                </a:solidFill>
                <a:latin typeface="TT Norms Pro" panose="02000503030000020003" pitchFamily="50" charset="0"/>
              </a:defRPr>
            </a:lvl1pPr>
            <a:lvl2pPr>
              <a:defRPr lang="de-DE" dirty="0" smtClean="0">
                <a:latin typeface="+mn-lt"/>
              </a:defRPr>
            </a:lvl2pPr>
            <a:lvl3pPr>
              <a:defRPr lang="de-DE" sz="1800" dirty="0" smtClean="0">
                <a:latin typeface="+mn-lt"/>
              </a:defRPr>
            </a:lvl3pPr>
            <a:lvl4pPr>
              <a:defRPr lang="de-DE" sz="1800" dirty="0" smtClean="0">
                <a:latin typeface="+mn-lt"/>
              </a:defRPr>
            </a:lvl4pPr>
            <a:lvl5pPr>
              <a:defRPr lang="de-DE" sz="1800" dirty="0">
                <a:latin typeface="+mn-lt"/>
              </a:defRPr>
            </a:lvl5pPr>
          </a:lstStyle>
          <a:p>
            <a:pPr lvl="0" algn="ctr"/>
            <a:r>
              <a:rPr lang="en-US" noProof="0"/>
              <a:t>Text</a:t>
            </a:r>
          </a:p>
        </p:txBody>
      </p:sp>
      <p:grpSp>
        <p:nvGrpSpPr>
          <p:cNvPr id="22" name="Gruppieren 21">
            <a:extLst>
              <a:ext uri="{FF2B5EF4-FFF2-40B4-BE49-F238E27FC236}">
                <a16:creationId xmlns:a16="http://schemas.microsoft.com/office/drawing/2014/main" id="{CB88C666-8263-4C3E-93B5-E0AE22643179}"/>
              </a:ext>
            </a:extLst>
          </p:cNvPr>
          <p:cNvGrpSpPr>
            <a:grpSpLocks noChangeAspect="1"/>
          </p:cNvGrpSpPr>
          <p:nvPr userDrawn="1"/>
        </p:nvGrpSpPr>
        <p:grpSpPr>
          <a:xfrm>
            <a:off x="8622964" y="5465404"/>
            <a:ext cx="3060000" cy="535410"/>
            <a:chOff x="692439" y="1293569"/>
            <a:chExt cx="12203113" cy="2135188"/>
          </a:xfrm>
          <a:solidFill>
            <a:schemeClr val="tx1"/>
          </a:solidFill>
        </p:grpSpPr>
        <p:sp>
          <p:nvSpPr>
            <p:cNvPr id="24" name="Freeform 5">
              <a:extLst>
                <a:ext uri="{FF2B5EF4-FFF2-40B4-BE49-F238E27FC236}">
                  <a16:creationId xmlns:a16="http://schemas.microsoft.com/office/drawing/2014/main" id="{70C8C6DB-1C06-4E61-9B89-5F130199FAE7}"/>
                </a:ext>
              </a:extLst>
            </p:cNvPr>
            <p:cNvSpPr>
              <a:spLocks/>
            </p:cNvSpPr>
            <p:nvPr userDrawn="1"/>
          </p:nvSpPr>
          <p:spPr bwMode="auto">
            <a:xfrm>
              <a:off x="10317452" y="1336432"/>
              <a:ext cx="1539875" cy="2092325"/>
            </a:xfrm>
            <a:custGeom>
              <a:avLst/>
              <a:gdLst>
                <a:gd name="T0" fmla="*/ 0 w 837"/>
                <a:gd name="T1" fmla="*/ 693 h 1133"/>
                <a:gd name="T2" fmla="*/ 420 w 837"/>
                <a:gd name="T3" fmla="*/ 1133 h 1133"/>
                <a:gd name="T4" fmla="*/ 837 w 837"/>
                <a:gd name="T5" fmla="*/ 693 h 1133"/>
                <a:gd name="T6" fmla="*/ 837 w 837"/>
                <a:gd name="T7" fmla="*/ 647 h 1133"/>
                <a:gd name="T8" fmla="*/ 677 w 837"/>
                <a:gd name="T9" fmla="*/ 647 h 1133"/>
                <a:gd name="T10" fmla="*/ 677 w 837"/>
                <a:gd name="T11" fmla="*/ 693 h 1133"/>
                <a:gd name="T12" fmla="*/ 420 w 837"/>
                <a:gd name="T13" fmla="*/ 989 h 1133"/>
                <a:gd name="T14" fmla="*/ 163 w 837"/>
                <a:gd name="T15" fmla="*/ 693 h 1133"/>
                <a:gd name="T16" fmla="*/ 163 w 837"/>
                <a:gd name="T17" fmla="*/ 0 h 1133"/>
                <a:gd name="T18" fmla="*/ 0 w 837"/>
                <a:gd name="T19" fmla="*/ 0 h 1133"/>
                <a:gd name="T20" fmla="*/ 0 w 837"/>
                <a:gd name="T21" fmla="*/ 693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7" h="1133">
                  <a:moveTo>
                    <a:pt x="0" y="693"/>
                  </a:moveTo>
                  <a:cubicBezTo>
                    <a:pt x="0" y="920"/>
                    <a:pt x="142" y="1133"/>
                    <a:pt x="420" y="1133"/>
                  </a:cubicBezTo>
                  <a:cubicBezTo>
                    <a:pt x="691" y="1133"/>
                    <a:pt x="837" y="920"/>
                    <a:pt x="837" y="693"/>
                  </a:cubicBezTo>
                  <a:cubicBezTo>
                    <a:pt x="837" y="647"/>
                    <a:pt x="837" y="647"/>
                    <a:pt x="837" y="647"/>
                  </a:cubicBezTo>
                  <a:cubicBezTo>
                    <a:pt x="677" y="647"/>
                    <a:pt x="677" y="647"/>
                    <a:pt x="677" y="647"/>
                  </a:cubicBezTo>
                  <a:cubicBezTo>
                    <a:pt x="677" y="693"/>
                    <a:pt x="677" y="693"/>
                    <a:pt x="677" y="693"/>
                  </a:cubicBezTo>
                  <a:cubicBezTo>
                    <a:pt x="677" y="861"/>
                    <a:pt x="597" y="989"/>
                    <a:pt x="420" y="989"/>
                  </a:cubicBezTo>
                  <a:cubicBezTo>
                    <a:pt x="243" y="989"/>
                    <a:pt x="163" y="858"/>
                    <a:pt x="163" y="693"/>
                  </a:cubicBezTo>
                  <a:cubicBezTo>
                    <a:pt x="163" y="0"/>
                    <a:pt x="163" y="0"/>
                    <a:pt x="163" y="0"/>
                  </a:cubicBezTo>
                  <a:cubicBezTo>
                    <a:pt x="0" y="0"/>
                    <a:pt x="0" y="0"/>
                    <a:pt x="0" y="0"/>
                  </a:cubicBezTo>
                  <a:lnTo>
                    <a:pt x="0" y="6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5" name="Rectangle 6">
              <a:extLst>
                <a:ext uri="{FF2B5EF4-FFF2-40B4-BE49-F238E27FC236}">
                  <a16:creationId xmlns:a16="http://schemas.microsoft.com/office/drawing/2014/main" id="{895E255A-8864-4372-A6FA-52B4FBD0F0DB}"/>
                </a:ext>
              </a:extLst>
            </p:cNvPr>
            <p:cNvSpPr>
              <a:spLocks noChangeArrowheads="1"/>
            </p:cNvSpPr>
            <p:nvPr userDrawn="1"/>
          </p:nvSpPr>
          <p:spPr bwMode="auto">
            <a:xfrm>
              <a:off x="9612602" y="1336432"/>
              <a:ext cx="298450" cy="2052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6" name="Freeform 7">
              <a:extLst>
                <a:ext uri="{FF2B5EF4-FFF2-40B4-BE49-F238E27FC236}">
                  <a16:creationId xmlns:a16="http://schemas.microsoft.com/office/drawing/2014/main" id="{E9A4192E-26FA-41A8-8AE0-37FAE7CEFC1F}"/>
                </a:ext>
              </a:extLst>
            </p:cNvPr>
            <p:cNvSpPr>
              <a:spLocks/>
            </p:cNvSpPr>
            <p:nvPr userDrawn="1"/>
          </p:nvSpPr>
          <p:spPr bwMode="auto">
            <a:xfrm>
              <a:off x="5866102" y="1339607"/>
              <a:ext cx="2078038" cy="2087563"/>
            </a:xfrm>
            <a:custGeom>
              <a:avLst/>
              <a:gdLst>
                <a:gd name="T0" fmla="*/ 0 w 1129"/>
                <a:gd name="T1" fmla="*/ 564 h 1130"/>
                <a:gd name="T2" fmla="*/ 565 w 1129"/>
                <a:gd name="T3" fmla="*/ 1130 h 1130"/>
                <a:gd name="T4" fmla="*/ 1129 w 1129"/>
                <a:gd name="T5" fmla="*/ 564 h 1130"/>
                <a:gd name="T6" fmla="*/ 565 w 1129"/>
                <a:gd name="T7" fmla="*/ 0 h 1130"/>
                <a:gd name="T8" fmla="*/ 538 w 1129"/>
                <a:gd name="T9" fmla="*/ 0 h 1130"/>
                <a:gd name="T10" fmla="*/ 538 w 1129"/>
                <a:gd name="T11" fmla="*/ 141 h 1130"/>
                <a:gd name="T12" fmla="*/ 565 w 1129"/>
                <a:gd name="T13" fmla="*/ 141 h 1130"/>
                <a:gd name="T14" fmla="*/ 978 w 1129"/>
                <a:gd name="T15" fmla="*/ 564 h 1130"/>
                <a:gd name="T16" fmla="*/ 565 w 1129"/>
                <a:gd name="T17" fmla="*/ 988 h 1130"/>
                <a:gd name="T18" fmla="*/ 151 w 1129"/>
                <a:gd name="T19" fmla="*/ 564 h 1130"/>
                <a:gd name="T20" fmla="*/ 0 w 1129"/>
                <a:gd name="T21" fmla="*/ 564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9" h="1130">
                  <a:moveTo>
                    <a:pt x="0" y="564"/>
                  </a:moveTo>
                  <a:cubicBezTo>
                    <a:pt x="0" y="881"/>
                    <a:pt x="250" y="1130"/>
                    <a:pt x="565" y="1130"/>
                  </a:cubicBezTo>
                  <a:cubicBezTo>
                    <a:pt x="879" y="1130"/>
                    <a:pt x="1129" y="881"/>
                    <a:pt x="1129" y="564"/>
                  </a:cubicBezTo>
                  <a:cubicBezTo>
                    <a:pt x="1129" y="249"/>
                    <a:pt x="879" y="0"/>
                    <a:pt x="565" y="0"/>
                  </a:cubicBezTo>
                  <a:cubicBezTo>
                    <a:pt x="538" y="0"/>
                    <a:pt x="538" y="0"/>
                    <a:pt x="538" y="0"/>
                  </a:cubicBezTo>
                  <a:cubicBezTo>
                    <a:pt x="538" y="141"/>
                    <a:pt x="538" y="141"/>
                    <a:pt x="538" y="141"/>
                  </a:cubicBezTo>
                  <a:cubicBezTo>
                    <a:pt x="565" y="141"/>
                    <a:pt x="565" y="141"/>
                    <a:pt x="565" y="141"/>
                  </a:cubicBezTo>
                  <a:cubicBezTo>
                    <a:pt x="796" y="141"/>
                    <a:pt x="978" y="326"/>
                    <a:pt x="978" y="564"/>
                  </a:cubicBezTo>
                  <a:cubicBezTo>
                    <a:pt x="978" y="803"/>
                    <a:pt x="796" y="988"/>
                    <a:pt x="565" y="988"/>
                  </a:cubicBezTo>
                  <a:cubicBezTo>
                    <a:pt x="333" y="988"/>
                    <a:pt x="151" y="803"/>
                    <a:pt x="151" y="564"/>
                  </a:cubicBezTo>
                  <a:lnTo>
                    <a:pt x="0" y="5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7" name="Freeform 8">
              <a:extLst>
                <a:ext uri="{FF2B5EF4-FFF2-40B4-BE49-F238E27FC236}">
                  <a16:creationId xmlns:a16="http://schemas.microsoft.com/office/drawing/2014/main" id="{38747545-978C-4B45-8EDC-A39545621574}"/>
                </a:ext>
              </a:extLst>
            </p:cNvPr>
            <p:cNvSpPr>
              <a:spLocks/>
            </p:cNvSpPr>
            <p:nvPr userDrawn="1"/>
          </p:nvSpPr>
          <p:spPr bwMode="auto">
            <a:xfrm>
              <a:off x="11590627" y="1293569"/>
              <a:ext cx="1304925" cy="2095500"/>
            </a:xfrm>
            <a:custGeom>
              <a:avLst/>
              <a:gdLst>
                <a:gd name="T0" fmla="*/ 0 w 709"/>
                <a:gd name="T1" fmla="*/ 289 h 1134"/>
                <a:gd name="T2" fmla="*/ 166 w 709"/>
                <a:gd name="T3" fmla="*/ 558 h 1134"/>
                <a:gd name="T4" fmla="*/ 405 w 709"/>
                <a:gd name="T5" fmla="*/ 638 h 1134"/>
                <a:gd name="T6" fmla="*/ 552 w 709"/>
                <a:gd name="T7" fmla="*/ 819 h 1134"/>
                <a:gd name="T8" fmla="*/ 348 w 709"/>
                <a:gd name="T9" fmla="*/ 1002 h 1134"/>
                <a:gd name="T10" fmla="*/ 333 w 709"/>
                <a:gd name="T11" fmla="*/ 1002 h 1134"/>
                <a:gd name="T12" fmla="*/ 333 w 709"/>
                <a:gd name="T13" fmla="*/ 1134 h 1134"/>
                <a:gd name="T14" fmla="*/ 342 w 709"/>
                <a:gd name="T15" fmla="*/ 1134 h 1134"/>
                <a:gd name="T16" fmla="*/ 709 w 709"/>
                <a:gd name="T17" fmla="*/ 818 h 1134"/>
                <a:gd name="T18" fmla="*/ 506 w 709"/>
                <a:gd name="T19" fmla="*/ 521 h 1134"/>
                <a:gd name="T20" fmla="*/ 263 w 709"/>
                <a:gd name="T21" fmla="*/ 439 h 1134"/>
                <a:gd name="T22" fmla="*/ 160 w 709"/>
                <a:gd name="T23" fmla="*/ 290 h 1134"/>
                <a:gd name="T24" fmla="*/ 342 w 709"/>
                <a:gd name="T25" fmla="*/ 137 h 1134"/>
                <a:gd name="T26" fmla="*/ 557 w 709"/>
                <a:gd name="T27" fmla="*/ 311 h 1134"/>
                <a:gd name="T28" fmla="*/ 704 w 709"/>
                <a:gd name="T29" fmla="*/ 311 h 1134"/>
                <a:gd name="T30" fmla="*/ 342 w 709"/>
                <a:gd name="T31" fmla="*/ 0 h 1134"/>
                <a:gd name="T32" fmla="*/ 0 w 709"/>
                <a:gd name="T33" fmla="*/ 28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9" h="1134">
                  <a:moveTo>
                    <a:pt x="0" y="289"/>
                  </a:moveTo>
                  <a:cubicBezTo>
                    <a:pt x="0" y="425"/>
                    <a:pt x="64" y="503"/>
                    <a:pt x="166" y="558"/>
                  </a:cubicBezTo>
                  <a:cubicBezTo>
                    <a:pt x="245" y="600"/>
                    <a:pt x="327" y="609"/>
                    <a:pt x="405" y="638"/>
                  </a:cubicBezTo>
                  <a:cubicBezTo>
                    <a:pt x="517" y="680"/>
                    <a:pt x="552" y="738"/>
                    <a:pt x="552" y="819"/>
                  </a:cubicBezTo>
                  <a:cubicBezTo>
                    <a:pt x="552" y="931"/>
                    <a:pt x="475" y="1002"/>
                    <a:pt x="348" y="1002"/>
                  </a:cubicBezTo>
                  <a:cubicBezTo>
                    <a:pt x="333" y="1002"/>
                    <a:pt x="333" y="1002"/>
                    <a:pt x="333" y="1002"/>
                  </a:cubicBezTo>
                  <a:cubicBezTo>
                    <a:pt x="333" y="1134"/>
                    <a:pt x="333" y="1134"/>
                    <a:pt x="333" y="1134"/>
                  </a:cubicBezTo>
                  <a:cubicBezTo>
                    <a:pt x="342" y="1134"/>
                    <a:pt x="342" y="1134"/>
                    <a:pt x="342" y="1134"/>
                  </a:cubicBezTo>
                  <a:cubicBezTo>
                    <a:pt x="567" y="1134"/>
                    <a:pt x="709" y="994"/>
                    <a:pt x="709" y="818"/>
                  </a:cubicBezTo>
                  <a:cubicBezTo>
                    <a:pt x="709" y="703"/>
                    <a:pt x="653" y="587"/>
                    <a:pt x="506" y="521"/>
                  </a:cubicBezTo>
                  <a:cubicBezTo>
                    <a:pt x="427" y="486"/>
                    <a:pt x="332" y="468"/>
                    <a:pt x="263" y="439"/>
                  </a:cubicBezTo>
                  <a:cubicBezTo>
                    <a:pt x="188" y="406"/>
                    <a:pt x="160" y="363"/>
                    <a:pt x="160" y="290"/>
                  </a:cubicBezTo>
                  <a:cubicBezTo>
                    <a:pt x="160" y="203"/>
                    <a:pt x="232" y="137"/>
                    <a:pt x="342" y="137"/>
                  </a:cubicBezTo>
                  <a:cubicBezTo>
                    <a:pt x="487" y="137"/>
                    <a:pt x="554" y="208"/>
                    <a:pt x="557" y="311"/>
                  </a:cubicBezTo>
                  <a:cubicBezTo>
                    <a:pt x="704" y="311"/>
                    <a:pt x="704" y="311"/>
                    <a:pt x="704" y="311"/>
                  </a:cubicBezTo>
                  <a:cubicBezTo>
                    <a:pt x="709" y="150"/>
                    <a:pt x="592" y="0"/>
                    <a:pt x="342" y="0"/>
                  </a:cubicBezTo>
                  <a:cubicBezTo>
                    <a:pt x="137" y="0"/>
                    <a:pt x="0" y="128"/>
                    <a:pt x="0" y="2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8" name="Freeform 9">
              <a:extLst>
                <a:ext uri="{FF2B5EF4-FFF2-40B4-BE49-F238E27FC236}">
                  <a16:creationId xmlns:a16="http://schemas.microsoft.com/office/drawing/2014/main" id="{800160D5-404D-4994-8FDA-A6710C154350}"/>
                </a:ext>
              </a:extLst>
            </p:cNvPr>
            <p:cNvSpPr>
              <a:spLocks/>
            </p:cNvSpPr>
            <p:nvPr userDrawn="1"/>
          </p:nvSpPr>
          <p:spPr bwMode="auto">
            <a:xfrm>
              <a:off x="8010814" y="1336432"/>
              <a:ext cx="1255713" cy="2052638"/>
            </a:xfrm>
            <a:custGeom>
              <a:avLst/>
              <a:gdLst>
                <a:gd name="T0" fmla="*/ 0 w 682"/>
                <a:gd name="T1" fmla="*/ 146 h 1111"/>
                <a:gd name="T2" fmla="*/ 325 w 682"/>
                <a:gd name="T3" fmla="*/ 146 h 1111"/>
                <a:gd name="T4" fmla="*/ 531 w 682"/>
                <a:gd name="T5" fmla="*/ 350 h 1111"/>
                <a:gd name="T6" fmla="*/ 320 w 682"/>
                <a:gd name="T7" fmla="*/ 556 h 1111"/>
                <a:gd name="T8" fmla="*/ 149 w 682"/>
                <a:gd name="T9" fmla="*/ 556 h 1111"/>
                <a:gd name="T10" fmla="*/ 149 w 682"/>
                <a:gd name="T11" fmla="*/ 702 h 1111"/>
                <a:gd name="T12" fmla="*/ 278 w 682"/>
                <a:gd name="T13" fmla="*/ 701 h 1111"/>
                <a:gd name="T14" fmla="*/ 493 w 682"/>
                <a:gd name="T15" fmla="*/ 1111 h 1111"/>
                <a:gd name="T16" fmla="*/ 672 w 682"/>
                <a:gd name="T17" fmla="*/ 1111 h 1111"/>
                <a:gd name="T18" fmla="*/ 439 w 682"/>
                <a:gd name="T19" fmla="*/ 682 h 1111"/>
                <a:gd name="T20" fmla="*/ 682 w 682"/>
                <a:gd name="T21" fmla="*/ 350 h 1111"/>
                <a:gd name="T22" fmla="*/ 330 w 682"/>
                <a:gd name="T23" fmla="*/ 0 h 1111"/>
                <a:gd name="T24" fmla="*/ 0 w 682"/>
                <a:gd name="T25" fmla="*/ 0 h 1111"/>
                <a:gd name="T26" fmla="*/ 0 w 682"/>
                <a:gd name="T27" fmla="*/ 1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2" h="1111">
                  <a:moveTo>
                    <a:pt x="0" y="146"/>
                  </a:moveTo>
                  <a:cubicBezTo>
                    <a:pt x="325" y="146"/>
                    <a:pt x="325" y="146"/>
                    <a:pt x="325" y="146"/>
                  </a:cubicBezTo>
                  <a:cubicBezTo>
                    <a:pt x="430" y="146"/>
                    <a:pt x="531" y="228"/>
                    <a:pt x="531" y="350"/>
                  </a:cubicBezTo>
                  <a:cubicBezTo>
                    <a:pt x="531" y="468"/>
                    <a:pt x="438" y="556"/>
                    <a:pt x="320" y="556"/>
                  </a:cubicBezTo>
                  <a:cubicBezTo>
                    <a:pt x="149" y="556"/>
                    <a:pt x="149" y="556"/>
                    <a:pt x="149" y="556"/>
                  </a:cubicBezTo>
                  <a:cubicBezTo>
                    <a:pt x="149" y="702"/>
                    <a:pt x="149" y="702"/>
                    <a:pt x="149" y="702"/>
                  </a:cubicBezTo>
                  <a:cubicBezTo>
                    <a:pt x="278" y="701"/>
                    <a:pt x="278" y="701"/>
                    <a:pt x="278" y="701"/>
                  </a:cubicBezTo>
                  <a:cubicBezTo>
                    <a:pt x="493" y="1111"/>
                    <a:pt x="493" y="1111"/>
                    <a:pt x="493" y="1111"/>
                  </a:cubicBezTo>
                  <a:cubicBezTo>
                    <a:pt x="672" y="1111"/>
                    <a:pt x="672" y="1111"/>
                    <a:pt x="672" y="1111"/>
                  </a:cubicBezTo>
                  <a:cubicBezTo>
                    <a:pt x="439" y="682"/>
                    <a:pt x="439" y="682"/>
                    <a:pt x="439" y="682"/>
                  </a:cubicBezTo>
                  <a:cubicBezTo>
                    <a:pt x="561" y="645"/>
                    <a:pt x="682" y="519"/>
                    <a:pt x="682" y="350"/>
                  </a:cubicBezTo>
                  <a:cubicBezTo>
                    <a:pt x="682" y="149"/>
                    <a:pt x="538" y="0"/>
                    <a:pt x="330" y="0"/>
                  </a:cubicBezTo>
                  <a:cubicBezTo>
                    <a:pt x="0" y="0"/>
                    <a:pt x="0" y="0"/>
                    <a:pt x="0" y="0"/>
                  </a:cubicBezTo>
                  <a:lnTo>
                    <a:pt x="0"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9" name="Freeform 10">
              <a:extLst>
                <a:ext uri="{FF2B5EF4-FFF2-40B4-BE49-F238E27FC236}">
                  <a16:creationId xmlns:a16="http://schemas.microsoft.com/office/drawing/2014/main" id="{2679A7A5-8099-4201-8597-0172AC13AA83}"/>
                </a:ext>
              </a:extLst>
            </p:cNvPr>
            <p:cNvSpPr>
              <a:spLocks/>
            </p:cNvSpPr>
            <p:nvPr userDrawn="1"/>
          </p:nvSpPr>
          <p:spPr bwMode="auto">
            <a:xfrm>
              <a:off x="4942177" y="1336432"/>
              <a:ext cx="1511300" cy="2052638"/>
            </a:xfrm>
            <a:custGeom>
              <a:avLst/>
              <a:gdLst>
                <a:gd name="T0" fmla="*/ 0 w 952"/>
                <a:gd name="T1" fmla="*/ 170 h 1293"/>
                <a:gd name="T2" fmla="*/ 229 w 952"/>
                <a:gd name="T3" fmla="*/ 170 h 1293"/>
                <a:gd name="T4" fmla="*/ 229 w 952"/>
                <a:gd name="T5" fmla="*/ 1293 h 1293"/>
                <a:gd name="T6" fmla="*/ 415 w 952"/>
                <a:gd name="T7" fmla="*/ 1293 h 1293"/>
                <a:gd name="T8" fmla="*/ 415 w 952"/>
                <a:gd name="T9" fmla="*/ 170 h 1293"/>
                <a:gd name="T10" fmla="*/ 952 w 952"/>
                <a:gd name="T11" fmla="*/ 170 h 1293"/>
                <a:gd name="T12" fmla="*/ 952 w 952"/>
                <a:gd name="T13" fmla="*/ 0 h 1293"/>
                <a:gd name="T14" fmla="*/ 0 w 952"/>
                <a:gd name="T15" fmla="*/ 0 h 1293"/>
                <a:gd name="T16" fmla="*/ 0 w 952"/>
                <a:gd name="T17" fmla="*/ 170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2" h="1293">
                  <a:moveTo>
                    <a:pt x="0" y="170"/>
                  </a:moveTo>
                  <a:lnTo>
                    <a:pt x="229" y="170"/>
                  </a:lnTo>
                  <a:lnTo>
                    <a:pt x="229" y="1293"/>
                  </a:lnTo>
                  <a:lnTo>
                    <a:pt x="415" y="1293"/>
                  </a:lnTo>
                  <a:lnTo>
                    <a:pt x="415" y="170"/>
                  </a:lnTo>
                  <a:lnTo>
                    <a:pt x="952" y="170"/>
                  </a:lnTo>
                  <a:lnTo>
                    <a:pt x="952" y="0"/>
                  </a:lnTo>
                  <a:lnTo>
                    <a:pt x="0" y="0"/>
                  </a:lnTo>
                  <a:lnTo>
                    <a:pt x="0"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0" name="Freeform 11">
              <a:extLst>
                <a:ext uri="{FF2B5EF4-FFF2-40B4-BE49-F238E27FC236}">
                  <a16:creationId xmlns:a16="http://schemas.microsoft.com/office/drawing/2014/main" id="{3F9AEC7E-D257-41E2-BC58-C9E973AE658B}"/>
                </a:ext>
              </a:extLst>
            </p:cNvPr>
            <p:cNvSpPr>
              <a:spLocks/>
            </p:cNvSpPr>
            <p:nvPr userDrawn="1"/>
          </p:nvSpPr>
          <p:spPr bwMode="auto">
            <a:xfrm>
              <a:off x="1956089" y="1336432"/>
              <a:ext cx="1912938" cy="2052638"/>
            </a:xfrm>
            <a:custGeom>
              <a:avLst/>
              <a:gdLst>
                <a:gd name="T0" fmla="*/ 0 w 1205"/>
                <a:gd name="T1" fmla="*/ 1293 h 1293"/>
                <a:gd name="T2" fmla="*/ 183 w 1205"/>
                <a:gd name="T3" fmla="*/ 1293 h 1293"/>
                <a:gd name="T4" fmla="*/ 590 w 1205"/>
                <a:gd name="T5" fmla="*/ 222 h 1293"/>
                <a:gd name="T6" fmla="*/ 1009 w 1205"/>
                <a:gd name="T7" fmla="*/ 1293 h 1293"/>
                <a:gd name="T8" fmla="*/ 1205 w 1205"/>
                <a:gd name="T9" fmla="*/ 1293 h 1293"/>
                <a:gd name="T10" fmla="*/ 686 w 1205"/>
                <a:gd name="T11" fmla="*/ 0 h 1293"/>
                <a:gd name="T12" fmla="*/ 492 w 1205"/>
                <a:gd name="T13" fmla="*/ 0 h 1293"/>
                <a:gd name="T14" fmla="*/ 0 w 1205"/>
                <a:gd name="T15" fmla="*/ 1293 h 12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5" h="1293">
                  <a:moveTo>
                    <a:pt x="0" y="1293"/>
                  </a:moveTo>
                  <a:lnTo>
                    <a:pt x="183" y="1293"/>
                  </a:lnTo>
                  <a:lnTo>
                    <a:pt x="590" y="222"/>
                  </a:lnTo>
                  <a:lnTo>
                    <a:pt x="1009" y="1293"/>
                  </a:lnTo>
                  <a:lnTo>
                    <a:pt x="1205" y="1293"/>
                  </a:lnTo>
                  <a:lnTo>
                    <a:pt x="686" y="0"/>
                  </a:lnTo>
                  <a:lnTo>
                    <a:pt x="492" y="0"/>
                  </a:lnTo>
                  <a:lnTo>
                    <a:pt x="0" y="12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1" name="Freeform 12">
              <a:extLst>
                <a:ext uri="{FF2B5EF4-FFF2-40B4-BE49-F238E27FC236}">
                  <a16:creationId xmlns:a16="http://schemas.microsoft.com/office/drawing/2014/main" id="{2CB313C1-254A-4A0E-A806-EFC53A5E7A84}"/>
                </a:ext>
              </a:extLst>
            </p:cNvPr>
            <p:cNvSpPr>
              <a:spLocks noEditPoints="1"/>
            </p:cNvSpPr>
            <p:nvPr userDrawn="1"/>
          </p:nvSpPr>
          <p:spPr bwMode="auto">
            <a:xfrm>
              <a:off x="692439" y="1293569"/>
              <a:ext cx="1379538" cy="2095500"/>
            </a:xfrm>
            <a:custGeom>
              <a:avLst/>
              <a:gdLst>
                <a:gd name="T0" fmla="*/ 41 w 749"/>
                <a:gd name="T1" fmla="*/ 288 h 1134"/>
                <a:gd name="T2" fmla="*/ 201 w 749"/>
                <a:gd name="T3" fmla="*/ 559 h 1134"/>
                <a:gd name="T4" fmla="*/ 442 w 749"/>
                <a:gd name="T5" fmla="*/ 639 h 1134"/>
                <a:gd name="T6" fmla="*/ 567 w 749"/>
                <a:gd name="T7" fmla="*/ 740 h 1134"/>
                <a:gd name="T8" fmla="*/ 733 w 749"/>
                <a:gd name="T9" fmla="*/ 740 h 1134"/>
                <a:gd name="T10" fmla="*/ 547 w 749"/>
                <a:gd name="T11" fmla="*/ 523 h 1134"/>
                <a:gd name="T12" fmla="*/ 300 w 749"/>
                <a:gd name="T13" fmla="*/ 439 h 1134"/>
                <a:gd name="T14" fmla="*/ 201 w 749"/>
                <a:gd name="T15" fmla="*/ 290 h 1134"/>
                <a:gd name="T16" fmla="*/ 383 w 749"/>
                <a:gd name="T17" fmla="*/ 137 h 1134"/>
                <a:gd name="T18" fmla="*/ 598 w 749"/>
                <a:gd name="T19" fmla="*/ 311 h 1134"/>
                <a:gd name="T20" fmla="*/ 744 w 749"/>
                <a:gd name="T21" fmla="*/ 311 h 1134"/>
                <a:gd name="T22" fmla="*/ 383 w 749"/>
                <a:gd name="T23" fmla="*/ 0 h 1134"/>
                <a:gd name="T24" fmla="*/ 41 w 749"/>
                <a:gd name="T25" fmla="*/ 288 h 1134"/>
                <a:gd name="T26" fmla="*/ 5 w 749"/>
                <a:gd name="T27" fmla="*/ 788 h 1134"/>
                <a:gd name="T28" fmla="*/ 395 w 749"/>
                <a:gd name="T29" fmla="*/ 1134 h 1134"/>
                <a:gd name="T30" fmla="*/ 405 w 749"/>
                <a:gd name="T31" fmla="*/ 1134 h 1134"/>
                <a:gd name="T32" fmla="*/ 405 w 749"/>
                <a:gd name="T33" fmla="*/ 999 h 1134"/>
                <a:gd name="T34" fmla="*/ 395 w 749"/>
                <a:gd name="T35" fmla="*/ 999 h 1134"/>
                <a:gd name="T36" fmla="*/ 158 w 749"/>
                <a:gd name="T37" fmla="*/ 788 h 1134"/>
                <a:gd name="T38" fmla="*/ 158 w 749"/>
                <a:gd name="T39" fmla="*/ 729 h 1134"/>
                <a:gd name="T40" fmla="*/ 5 w 749"/>
                <a:gd name="T41" fmla="*/ 729 h 1134"/>
                <a:gd name="T42" fmla="*/ 5 w 749"/>
                <a:gd name="T43" fmla="*/ 788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9" h="1134">
                  <a:moveTo>
                    <a:pt x="41" y="288"/>
                  </a:moveTo>
                  <a:cubicBezTo>
                    <a:pt x="41" y="417"/>
                    <a:pt x="93" y="504"/>
                    <a:pt x="201" y="559"/>
                  </a:cubicBezTo>
                  <a:cubicBezTo>
                    <a:pt x="280" y="599"/>
                    <a:pt x="365" y="610"/>
                    <a:pt x="442" y="639"/>
                  </a:cubicBezTo>
                  <a:cubicBezTo>
                    <a:pt x="524" y="669"/>
                    <a:pt x="555" y="695"/>
                    <a:pt x="567" y="740"/>
                  </a:cubicBezTo>
                  <a:cubicBezTo>
                    <a:pt x="733" y="740"/>
                    <a:pt x="733" y="740"/>
                    <a:pt x="733" y="740"/>
                  </a:cubicBezTo>
                  <a:cubicBezTo>
                    <a:pt x="710" y="645"/>
                    <a:pt x="646" y="568"/>
                    <a:pt x="547" y="523"/>
                  </a:cubicBezTo>
                  <a:cubicBezTo>
                    <a:pt x="469" y="488"/>
                    <a:pt x="369" y="468"/>
                    <a:pt x="300" y="439"/>
                  </a:cubicBezTo>
                  <a:cubicBezTo>
                    <a:pt x="224" y="407"/>
                    <a:pt x="201" y="362"/>
                    <a:pt x="201" y="290"/>
                  </a:cubicBezTo>
                  <a:cubicBezTo>
                    <a:pt x="201" y="203"/>
                    <a:pt x="273" y="137"/>
                    <a:pt x="383" y="137"/>
                  </a:cubicBezTo>
                  <a:cubicBezTo>
                    <a:pt x="528" y="137"/>
                    <a:pt x="595" y="208"/>
                    <a:pt x="598" y="311"/>
                  </a:cubicBezTo>
                  <a:cubicBezTo>
                    <a:pt x="744" y="311"/>
                    <a:pt x="744" y="311"/>
                    <a:pt x="744" y="311"/>
                  </a:cubicBezTo>
                  <a:cubicBezTo>
                    <a:pt x="749" y="150"/>
                    <a:pt x="633" y="0"/>
                    <a:pt x="383" y="0"/>
                  </a:cubicBezTo>
                  <a:cubicBezTo>
                    <a:pt x="178" y="0"/>
                    <a:pt x="41" y="127"/>
                    <a:pt x="41" y="288"/>
                  </a:cubicBezTo>
                  <a:moveTo>
                    <a:pt x="5" y="788"/>
                  </a:moveTo>
                  <a:cubicBezTo>
                    <a:pt x="0" y="969"/>
                    <a:pt x="121" y="1134"/>
                    <a:pt x="395" y="1134"/>
                  </a:cubicBezTo>
                  <a:cubicBezTo>
                    <a:pt x="405" y="1134"/>
                    <a:pt x="405" y="1134"/>
                    <a:pt x="405" y="1134"/>
                  </a:cubicBezTo>
                  <a:cubicBezTo>
                    <a:pt x="405" y="999"/>
                    <a:pt x="405" y="999"/>
                    <a:pt x="405" y="999"/>
                  </a:cubicBezTo>
                  <a:cubicBezTo>
                    <a:pt x="395" y="999"/>
                    <a:pt x="395" y="999"/>
                    <a:pt x="395" y="999"/>
                  </a:cubicBezTo>
                  <a:cubicBezTo>
                    <a:pt x="249" y="999"/>
                    <a:pt x="158" y="906"/>
                    <a:pt x="158" y="788"/>
                  </a:cubicBezTo>
                  <a:cubicBezTo>
                    <a:pt x="158" y="729"/>
                    <a:pt x="158" y="729"/>
                    <a:pt x="158" y="729"/>
                  </a:cubicBezTo>
                  <a:cubicBezTo>
                    <a:pt x="5" y="729"/>
                    <a:pt x="5" y="729"/>
                    <a:pt x="5" y="729"/>
                  </a:cubicBezTo>
                  <a:lnTo>
                    <a:pt x="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2" name="Freeform 13">
              <a:extLst>
                <a:ext uri="{FF2B5EF4-FFF2-40B4-BE49-F238E27FC236}">
                  <a16:creationId xmlns:a16="http://schemas.microsoft.com/office/drawing/2014/main" id="{7A2360AF-AD3F-4002-8DD9-A80F99BE9D5A}"/>
                </a:ext>
              </a:extLst>
            </p:cNvPr>
            <p:cNvSpPr>
              <a:spLocks/>
            </p:cNvSpPr>
            <p:nvPr userDrawn="1"/>
          </p:nvSpPr>
          <p:spPr bwMode="auto">
            <a:xfrm>
              <a:off x="3546764" y="1336432"/>
              <a:ext cx="1268413" cy="2052638"/>
            </a:xfrm>
            <a:custGeom>
              <a:avLst/>
              <a:gdLst>
                <a:gd name="T0" fmla="*/ 0 w 689"/>
                <a:gd name="T1" fmla="*/ 146 h 1111"/>
                <a:gd name="T2" fmla="*/ 331 w 689"/>
                <a:gd name="T3" fmla="*/ 146 h 1111"/>
                <a:gd name="T4" fmla="*/ 538 w 689"/>
                <a:gd name="T5" fmla="*/ 350 h 1111"/>
                <a:gd name="T6" fmla="*/ 326 w 689"/>
                <a:gd name="T7" fmla="*/ 556 h 1111"/>
                <a:gd name="T8" fmla="*/ 149 w 689"/>
                <a:gd name="T9" fmla="*/ 556 h 1111"/>
                <a:gd name="T10" fmla="*/ 149 w 689"/>
                <a:gd name="T11" fmla="*/ 702 h 1111"/>
                <a:gd name="T12" fmla="*/ 284 w 689"/>
                <a:gd name="T13" fmla="*/ 701 h 1111"/>
                <a:gd name="T14" fmla="*/ 500 w 689"/>
                <a:gd name="T15" fmla="*/ 1111 h 1111"/>
                <a:gd name="T16" fmla="*/ 678 w 689"/>
                <a:gd name="T17" fmla="*/ 1111 h 1111"/>
                <a:gd name="T18" fmla="*/ 445 w 689"/>
                <a:gd name="T19" fmla="*/ 682 h 1111"/>
                <a:gd name="T20" fmla="*/ 689 w 689"/>
                <a:gd name="T21" fmla="*/ 350 h 1111"/>
                <a:gd name="T22" fmla="*/ 336 w 689"/>
                <a:gd name="T23" fmla="*/ 0 h 1111"/>
                <a:gd name="T24" fmla="*/ 0 w 689"/>
                <a:gd name="T25" fmla="*/ 0 h 1111"/>
                <a:gd name="T26" fmla="*/ 0 w 689"/>
                <a:gd name="T27" fmla="*/ 1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9" h="1111">
                  <a:moveTo>
                    <a:pt x="0" y="146"/>
                  </a:moveTo>
                  <a:cubicBezTo>
                    <a:pt x="331" y="146"/>
                    <a:pt x="331" y="146"/>
                    <a:pt x="331" y="146"/>
                  </a:cubicBezTo>
                  <a:cubicBezTo>
                    <a:pt x="436" y="146"/>
                    <a:pt x="538" y="228"/>
                    <a:pt x="538" y="350"/>
                  </a:cubicBezTo>
                  <a:cubicBezTo>
                    <a:pt x="538" y="468"/>
                    <a:pt x="444" y="556"/>
                    <a:pt x="326" y="556"/>
                  </a:cubicBezTo>
                  <a:cubicBezTo>
                    <a:pt x="149" y="556"/>
                    <a:pt x="149" y="556"/>
                    <a:pt x="149" y="556"/>
                  </a:cubicBezTo>
                  <a:cubicBezTo>
                    <a:pt x="149" y="702"/>
                    <a:pt x="149" y="702"/>
                    <a:pt x="149" y="702"/>
                  </a:cubicBezTo>
                  <a:cubicBezTo>
                    <a:pt x="284" y="701"/>
                    <a:pt x="284" y="701"/>
                    <a:pt x="284" y="701"/>
                  </a:cubicBezTo>
                  <a:cubicBezTo>
                    <a:pt x="500" y="1111"/>
                    <a:pt x="500" y="1111"/>
                    <a:pt x="500" y="1111"/>
                  </a:cubicBezTo>
                  <a:cubicBezTo>
                    <a:pt x="678" y="1111"/>
                    <a:pt x="678" y="1111"/>
                    <a:pt x="678" y="1111"/>
                  </a:cubicBezTo>
                  <a:cubicBezTo>
                    <a:pt x="445" y="682"/>
                    <a:pt x="445" y="682"/>
                    <a:pt x="445" y="682"/>
                  </a:cubicBezTo>
                  <a:cubicBezTo>
                    <a:pt x="567" y="645"/>
                    <a:pt x="689" y="519"/>
                    <a:pt x="689" y="350"/>
                  </a:cubicBezTo>
                  <a:cubicBezTo>
                    <a:pt x="689" y="149"/>
                    <a:pt x="544" y="0"/>
                    <a:pt x="336" y="0"/>
                  </a:cubicBezTo>
                  <a:cubicBezTo>
                    <a:pt x="0" y="0"/>
                    <a:pt x="0" y="0"/>
                    <a:pt x="0" y="0"/>
                  </a:cubicBezTo>
                  <a:lnTo>
                    <a:pt x="0"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spTree>
    <p:extLst>
      <p:ext uri="{BB962C8B-B14F-4D97-AF65-F5344CB8AC3E}">
        <p14:creationId xmlns:p14="http://schemas.microsoft.com/office/powerpoint/2010/main" val="17095338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el und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Textplatzhalter 2"/>
          <p:cNvSpPr>
            <a:spLocks noGrp="1"/>
          </p:cNvSpPr>
          <p:nvPr>
            <p:ph type="body"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400317120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One Content with Source">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6BEFA9A3-4864-45F2-9697-0D75A2D17C71}"/>
              </a:ext>
            </a:extLst>
          </p:cNvPr>
          <p:cNvSpPr>
            <a:spLocks noGrp="1"/>
          </p:cNvSpPr>
          <p:nvPr>
            <p:ph type="sldNum" sz="quarter" idx="12"/>
          </p:nvPr>
        </p:nvSpPr>
        <p:spPr/>
        <p:txBody>
          <a:bodyPr/>
          <a:lstStyle/>
          <a:p>
            <a:fld id="{0C8761C7-EE27-4485-904A-AF787EF92FBE}" type="slidenum">
              <a:rPr lang="en-US" noProof="0" smtClean="0"/>
              <a:t>‹N°›</a:t>
            </a:fld>
            <a:endParaRPr lang="en-US" noProof="0"/>
          </a:p>
        </p:txBody>
      </p:sp>
      <p:sp>
        <p:nvSpPr>
          <p:cNvPr id="10" name="Text Placeholder 2">
            <a:extLst>
              <a:ext uri="{FF2B5EF4-FFF2-40B4-BE49-F238E27FC236}">
                <a16:creationId xmlns:a16="http://schemas.microsoft.com/office/drawing/2014/main" id="{09EF645E-9208-4795-B50C-AE3060A99E6C}"/>
              </a:ext>
            </a:extLst>
          </p:cNvPr>
          <p:cNvSpPr>
            <a:spLocks noGrp="1"/>
          </p:cNvSpPr>
          <p:nvPr>
            <p:ph type="body" sz="quarter" idx="2" hasCustomPrompt="1"/>
          </p:nvPr>
        </p:nvSpPr>
        <p:spPr>
          <a:xfrm>
            <a:off x="298800" y="5562000"/>
            <a:ext cx="11592000" cy="190240"/>
          </a:xfrm>
          <a:prstGeom prst="rect">
            <a:avLst/>
          </a:prstGeom>
        </p:spPr>
        <p:txBody>
          <a:bodyPr wrap="square" tIns="36000" anchor="t" anchorCtr="0">
            <a:spAutoFit/>
          </a:bodyPr>
          <a:lstStyle>
            <a:lvl1pPr marL="0" indent="0" algn="l">
              <a:lnSpc>
                <a:spcPct val="100000"/>
              </a:lnSpc>
              <a:spcAft>
                <a:spcPts val="600"/>
              </a:spcAft>
              <a:buNone/>
              <a:defRPr sz="1000" b="0"/>
            </a:lvl1pPr>
          </a:lstStyle>
          <a:p>
            <a:pPr lvl="0"/>
            <a:r>
              <a:rPr lang="en-US" noProof="1"/>
              <a:t>Source</a:t>
            </a:r>
          </a:p>
        </p:txBody>
      </p:sp>
      <p:sp>
        <p:nvSpPr>
          <p:cNvPr id="4" name="Text Placeholder 1">
            <a:extLst>
              <a:ext uri="{FF2B5EF4-FFF2-40B4-BE49-F238E27FC236}">
                <a16:creationId xmlns:a16="http://schemas.microsoft.com/office/drawing/2014/main" id="{9A750B8A-000B-4D15-BD08-FDB00CE79C4E}"/>
              </a:ext>
            </a:extLst>
          </p:cNvPr>
          <p:cNvSpPr>
            <a:spLocks noGrp="1"/>
          </p:cNvSpPr>
          <p:nvPr>
            <p:ph type="body" sz="quarter" idx="1" hasCustomPrompt="1"/>
          </p:nvPr>
        </p:nvSpPr>
        <p:spPr>
          <a:xfrm>
            <a:off x="300037" y="1736725"/>
            <a:ext cx="11592301" cy="3816350"/>
          </a:xfrm>
        </p:spPr>
        <p:txBody>
          <a:bodyPr>
            <a:noAutofit/>
          </a:bodyPr>
          <a:lstStyle>
            <a:lvl1pPr>
              <a:defRPr/>
            </a:lvl1pPr>
          </a:lstStyle>
          <a:p>
            <a:pPr lvl="0"/>
            <a:r>
              <a:rPr lang="en-US" noProof="1"/>
              <a:t>If not needed, please delete first-level bullet point</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3" name="Title 1">
            <a:extLst>
              <a:ext uri="{FF2B5EF4-FFF2-40B4-BE49-F238E27FC236}">
                <a16:creationId xmlns:a16="http://schemas.microsoft.com/office/drawing/2014/main" id="{20E11528-72FE-4988-9768-23D9ABFCA06F}"/>
              </a:ext>
            </a:extLst>
          </p:cNvPr>
          <p:cNvSpPr>
            <a:spLocks noGrp="1"/>
          </p:cNvSpPr>
          <p:nvPr>
            <p:ph type="title" hasCustomPrompt="1"/>
          </p:nvPr>
        </p:nvSpPr>
        <p:spPr/>
        <p:txBody>
          <a:bodyPr/>
          <a:lstStyle>
            <a:lvl1pPr>
              <a:defRPr/>
            </a:lvl1pPr>
          </a:lstStyle>
          <a:p>
            <a:r>
              <a:rPr lang="en-US" noProof="1"/>
              <a:t>Headline 1, TT Norms Pro, 28 pt</a:t>
            </a:r>
          </a:p>
        </p:txBody>
      </p:sp>
      <p:sp>
        <p:nvSpPr>
          <p:cNvPr id="11" name="Chapter_titleonly">
            <a:extLst>
              <a:ext uri="{FF2B5EF4-FFF2-40B4-BE49-F238E27FC236}">
                <a16:creationId xmlns:a16="http://schemas.microsoft.com/office/drawing/2014/main" id="{12AF9FF7-2DF4-4852-8126-899942EB4625}"/>
              </a:ext>
            </a:extLst>
          </p:cNvPr>
          <p:cNvSpPr>
            <a:spLocks noGrp="1"/>
          </p:cNvSpPr>
          <p:nvPr>
            <p:ph type="body" sz="quarter" idx="15"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1"/>
              <a:t>Category</a:t>
            </a:r>
          </a:p>
        </p:txBody>
      </p:sp>
    </p:spTree>
    <p:extLst>
      <p:ext uri="{BB962C8B-B14F-4D97-AF65-F5344CB8AC3E}">
        <p14:creationId xmlns:p14="http://schemas.microsoft.com/office/powerpoint/2010/main" val="12637637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Image Right 1/2">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82F4C01-EE7D-4AA7-B38E-ECA8E4697398}"/>
              </a:ext>
            </a:extLst>
          </p:cNvPr>
          <p:cNvSpPr>
            <a:spLocks noGrp="1"/>
          </p:cNvSpPr>
          <p:nvPr>
            <p:ph type="sldNum" sz="quarter" idx="12"/>
          </p:nvPr>
        </p:nvSpPr>
        <p:spPr/>
        <p:txBody>
          <a:bodyPr/>
          <a:lstStyle/>
          <a:p>
            <a:fld id="{0C8761C7-EE27-4485-904A-AF787EF92FBE}" type="slidenum">
              <a:rPr lang="en-US" noProof="0" smtClean="0"/>
              <a:t>‹N°›</a:t>
            </a:fld>
            <a:endParaRPr lang="en-US" noProof="0"/>
          </a:p>
        </p:txBody>
      </p:sp>
      <p:sp>
        <p:nvSpPr>
          <p:cNvPr id="17" name="Text Placeholder 3">
            <a:extLst>
              <a:ext uri="{FF2B5EF4-FFF2-40B4-BE49-F238E27FC236}">
                <a16:creationId xmlns:a16="http://schemas.microsoft.com/office/drawing/2014/main" id="{1BD7A14A-65E3-45F5-9D8F-27FC1EE690FF}"/>
              </a:ext>
            </a:extLst>
          </p:cNvPr>
          <p:cNvSpPr>
            <a:spLocks noGrp="1"/>
          </p:cNvSpPr>
          <p:nvPr>
            <p:ph type="body" sz="quarter" idx="3" hasCustomPrompt="1"/>
          </p:nvPr>
        </p:nvSpPr>
        <p:spPr>
          <a:xfrm>
            <a:off x="6239102" y="5562000"/>
            <a:ext cx="5652000" cy="253056"/>
          </a:xfrm>
          <a:prstGeom prst="rect">
            <a:avLst/>
          </a:prstGeom>
        </p:spPr>
        <p:txBody>
          <a:bodyPr wrap="square" tIns="36000" anchor="t" anchorCtr="0">
            <a:noAutofit/>
          </a:bodyPr>
          <a:lstStyle>
            <a:lvl1pPr marL="0" indent="0" algn="l">
              <a:lnSpc>
                <a:spcPct val="100000"/>
              </a:lnSpc>
              <a:spcAft>
                <a:spcPts val="600"/>
              </a:spcAft>
              <a:buNone/>
              <a:defRPr sz="1000" b="0"/>
            </a:lvl1pPr>
          </a:lstStyle>
          <a:p>
            <a:pPr lvl="0"/>
            <a:r>
              <a:rPr lang="en-US" noProof="1"/>
              <a:t>Caption</a:t>
            </a:r>
          </a:p>
        </p:txBody>
      </p:sp>
      <p:sp>
        <p:nvSpPr>
          <p:cNvPr id="14" name="Text Placeholder 2">
            <a:extLst>
              <a:ext uri="{FF2B5EF4-FFF2-40B4-BE49-F238E27FC236}">
                <a16:creationId xmlns:a16="http://schemas.microsoft.com/office/drawing/2014/main" id="{75F27561-489C-4A98-8EA1-A46A56597CD7}"/>
              </a:ext>
            </a:extLst>
          </p:cNvPr>
          <p:cNvSpPr>
            <a:spLocks noGrp="1"/>
          </p:cNvSpPr>
          <p:nvPr>
            <p:ph type="body" sz="quarter" idx="2" hasCustomPrompt="1"/>
          </p:nvPr>
        </p:nvSpPr>
        <p:spPr>
          <a:xfrm>
            <a:off x="298800" y="5562000"/>
            <a:ext cx="5652000" cy="253056"/>
          </a:xfrm>
          <a:prstGeom prst="rect">
            <a:avLst/>
          </a:prstGeom>
        </p:spPr>
        <p:txBody>
          <a:bodyPr wrap="square" tIns="36000" anchor="t" anchorCtr="0">
            <a:noAutofit/>
          </a:bodyPr>
          <a:lstStyle>
            <a:lvl1pPr marL="0" indent="0" algn="l">
              <a:lnSpc>
                <a:spcPct val="100000"/>
              </a:lnSpc>
              <a:spcAft>
                <a:spcPts val="600"/>
              </a:spcAft>
              <a:buNone/>
              <a:defRPr sz="1000" b="0"/>
            </a:lvl1pPr>
          </a:lstStyle>
          <a:p>
            <a:pPr lvl="0"/>
            <a:r>
              <a:rPr lang="en-US" noProof="1"/>
              <a:t>Source</a:t>
            </a:r>
          </a:p>
        </p:txBody>
      </p:sp>
      <p:sp>
        <p:nvSpPr>
          <p:cNvPr id="15" name="Picture Placeholder 1">
            <a:extLst>
              <a:ext uri="{FF2B5EF4-FFF2-40B4-BE49-F238E27FC236}">
                <a16:creationId xmlns:a16="http://schemas.microsoft.com/office/drawing/2014/main" id="{6BF3378D-2BDA-44C3-A250-7EBA0A54B84C}"/>
              </a:ext>
            </a:extLst>
          </p:cNvPr>
          <p:cNvSpPr>
            <a:spLocks noGrp="1"/>
          </p:cNvSpPr>
          <p:nvPr>
            <p:ph type="pic" sz="quarter" idx="4" hasCustomPrompt="1"/>
          </p:nvPr>
        </p:nvSpPr>
        <p:spPr>
          <a:xfrm>
            <a:off x="6239102" y="1735200"/>
            <a:ext cx="5652000" cy="3816000"/>
          </a:xfrm>
          <a:prstGeom prst="rect">
            <a:avLst/>
          </a:prstGeom>
          <a:solidFill>
            <a:schemeClr val="bg1">
              <a:lumMod val="75000"/>
            </a:schemeClr>
          </a:solidFill>
        </p:spPr>
        <p:txBody>
          <a:bodyPr anchor="ctr" anchorCtr="0"/>
          <a:lstStyle>
            <a:lvl1pPr marL="0" indent="0" algn="ctr">
              <a:buNone/>
              <a:defRPr b="0">
                <a:latin typeface="+mj-lt"/>
              </a:defRPr>
            </a:lvl1pPr>
          </a:lstStyle>
          <a:p>
            <a:r>
              <a:rPr lang="en-US" noProof="1"/>
              <a:t>Placeholder Image</a:t>
            </a:r>
          </a:p>
        </p:txBody>
      </p:sp>
      <p:sp>
        <p:nvSpPr>
          <p:cNvPr id="11" name="Text Placeholder 1">
            <a:extLst>
              <a:ext uri="{FF2B5EF4-FFF2-40B4-BE49-F238E27FC236}">
                <a16:creationId xmlns:a16="http://schemas.microsoft.com/office/drawing/2014/main" id="{BA93FFC1-1D2F-44E0-A19A-53F01A03E8C0}"/>
              </a:ext>
            </a:extLst>
          </p:cNvPr>
          <p:cNvSpPr>
            <a:spLocks noGrp="1"/>
          </p:cNvSpPr>
          <p:nvPr>
            <p:ph type="body" sz="quarter" idx="1" hasCustomPrompt="1"/>
          </p:nvPr>
        </p:nvSpPr>
        <p:spPr>
          <a:xfrm>
            <a:off x="298800" y="1735200"/>
            <a:ext cx="5652000" cy="3816000"/>
          </a:xfrm>
        </p:spPr>
        <p:txBody>
          <a:bodyPr>
            <a:noAutofit/>
          </a:bodyPr>
          <a:lstStyle>
            <a:lvl1pPr>
              <a:defRPr/>
            </a:lvl1pPr>
          </a:lstStyle>
          <a:p>
            <a:pPr lvl="0"/>
            <a:r>
              <a:rPr lang="en-US" noProof="1"/>
              <a:t>If not needed, please delete first-level bullet point</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2" name="Title 1">
            <a:extLst>
              <a:ext uri="{FF2B5EF4-FFF2-40B4-BE49-F238E27FC236}">
                <a16:creationId xmlns:a16="http://schemas.microsoft.com/office/drawing/2014/main" id="{015E2EB6-0E6B-41C8-B78F-094D708B6892}"/>
              </a:ext>
            </a:extLst>
          </p:cNvPr>
          <p:cNvSpPr>
            <a:spLocks noGrp="1"/>
          </p:cNvSpPr>
          <p:nvPr>
            <p:ph type="title" hasCustomPrompt="1"/>
          </p:nvPr>
        </p:nvSpPr>
        <p:spPr>
          <a:xfrm>
            <a:off x="298800" y="584994"/>
            <a:ext cx="11592302" cy="712694"/>
          </a:xfrm>
        </p:spPr>
        <p:txBody>
          <a:bodyPr/>
          <a:lstStyle>
            <a:lvl1pPr>
              <a:defRPr/>
            </a:lvl1pPr>
          </a:lstStyle>
          <a:p>
            <a:r>
              <a:rPr lang="en-US" noProof="1"/>
              <a:t>Headline 1, TT Norms Pro, 28 pt</a:t>
            </a:r>
          </a:p>
        </p:txBody>
      </p:sp>
      <p:sp>
        <p:nvSpPr>
          <p:cNvPr id="12" name="Chapter_titleonly">
            <a:extLst>
              <a:ext uri="{FF2B5EF4-FFF2-40B4-BE49-F238E27FC236}">
                <a16:creationId xmlns:a16="http://schemas.microsoft.com/office/drawing/2014/main" id="{62713E40-C112-4282-8D0A-4AACA53362C9}"/>
              </a:ext>
            </a:extLst>
          </p:cNvPr>
          <p:cNvSpPr>
            <a:spLocks noGrp="1"/>
          </p:cNvSpPr>
          <p:nvPr>
            <p:ph type="body" sz="quarter" idx="15"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1"/>
              <a:t>Category</a:t>
            </a:r>
          </a:p>
        </p:txBody>
      </p:sp>
    </p:spTree>
    <p:extLst>
      <p:ext uri="{BB962C8B-B14F-4D97-AF65-F5344CB8AC3E}">
        <p14:creationId xmlns:p14="http://schemas.microsoft.com/office/powerpoint/2010/main" val="2908587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923372BB-B827-41A5-A317-480A818E6D6D}"/>
              </a:ext>
            </a:extLst>
          </p:cNvPr>
          <p:cNvSpPr/>
          <p:nvPr userDrawn="1"/>
        </p:nvSpPr>
        <p:spPr>
          <a:xfrm>
            <a:off x="1" y="0"/>
            <a:ext cx="6096000" cy="51639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el 1">
            <a:extLst>
              <a:ext uri="{FF2B5EF4-FFF2-40B4-BE49-F238E27FC236}">
                <a16:creationId xmlns:a16="http://schemas.microsoft.com/office/drawing/2014/main" id="{FC52391B-6DA4-4E7E-9214-043F1955923A}"/>
              </a:ext>
            </a:extLst>
          </p:cNvPr>
          <p:cNvSpPr>
            <a:spLocks noGrp="1"/>
          </p:cNvSpPr>
          <p:nvPr>
            <p:ph type="ctrTitle" hasCustomPrompt="1"/>
          </p:nvPr>
        </p:nvSpPr>
        <p:spPr>
          <a:xfrm>
            <a:off x="504000" y="5163929"/>
            <a:ext cx="11196000" cy="761415"/>
          </a:xfrm>
        </p:spPr>
        <p:txBody>
          <a:bodyPr anchor="b"/>
          <a:lstStyle>
            <a:lvl1pPr algn="l">
              <a:lnSpc>
                <a:spcPct val="100000"/>
              </a:lnSpc>
              <a:defRPr sz="2800"/>
            </a:lvl1pPr>
          </a:lstStyle>
          <a:p>
            <a:r>
              <a:rPr lang="en-US" noProof="0"/>
              <a:t>Title</a:t>
            </a:r>
          </a:p>
        </p:txBody>
      </p:sp>
      <p:sp>
        <p:nvSpPr>
          <p:cNvPr id="3" name="Untertitel 2">
            <a:extLst>
              <a:ext uri="{FF2B5EF4-FFF2-40B4-BE49-F238E27FC236}">
                <a16:creationId xmlns:a16="http://schemas.microsoft.com/office/drawing/2014/main" id="{425C58F2-55B6-42CD-8A94-797D3D2CDD02}"/>
              </a:ext>
            </a:extLst>
          </p:cNvPr>
          <p:cNvSpPr>
            <a:spLocks noGrp="1"/>
          </p:cNvSpPr>
          <p:nvPr>
            <p:ph type="subTitle" idx="1" hasCustomPrompt="1"/>
          </p:nvPr>
        </p:nvSpPr>
        <p:spPr>
          <a:xfrm>
            <a:off x="504000" y="5999163"/>
            <a:ext cx="11196000" cy="276999"/>
          </a:xfrm>
          <a:prstGeom prst="rect">
            <a:avLst/>
          </a:prstGeom>
        </p:spPr>
        <p:txBody>
          <a:bodyPr>
            <a:spAutoFit/>
          </a:bodyPr>
          <a:lstStyle>
            <a:lvl1pPr marL="0" indent="0" algn="l">
              <a:lnSpc>
                <a:spcPct val="100000"/>
              </a:lnSpc>
              <a:buNone/>
              <a:defRPr sz="1800" b="0">
                <a:latin typeface="TT Norms Pro"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Subtitle, month year</a:t>
            </a:r>
          </a:p>
        </p:txBody>
      </p:sp>
      <p:sp>
        <p:nvSpPr>
          <p:cNvPr id="14" name="Bildplatzhalter 7">
            <a:extLst>
              <a:ext uri="{FF2B5EF4-FFF2-40B4-BE49-F238E27FC236}">
                <a16:creationId xmlns:a16="http://schemas.microsoft.com/office/drawing/2014/main" id="{BF1ECA5E-74FF-4829-850F-3409A946CAE0}"/>
              </a:ext>
            </a:extLst>
          </p:cNvPr>
          <p:cNvSpPr>
            <a:spLocks noGrp="1"/>
          </p:cNvSpPr>
          <p:nvPr>
            <p:ph type="pic" sz="quarter" idx="13" hasCustomPrompt="1"/>
          </p:nvPr>
        </p:nvSpPr>
        <p:spPr>
          <a:xfrm>
            <a:off x="6096000" y="1285461"/>
            <a:ext cx="6095999" cy="3878469"/>
          </a:xfrm>
          <a:prstGeom prst="rect">
            <a:avLst/>
          </a:prstGeom>
          <a:solidFill>
            <a:schemeClr val="bg1">
              <a:lumMod val="75000"/>
            </a:schemeClr>
          </a:solidFill>
        </p:spPr>
        <p:txBody>
          <a:bodyPr anchor="ctr" anchorCtr="0"/>
          <a:lstStyle>
            <a:lvl1pPr marL="0" indent="0" algn="ctr">
              <a:buNone/>
              <a:defRPr b="0">
                <a:latin typeface="+mj-lt"/>
              </a:defRPr>
            </a:lvl1pPr>
          </a:lstStyle>
          <a:p>
            <a:r>
              <a:rPr lang="en-US" noProof="0"/>
              <a:t>Placeholder Image</a:t>
            </a:r>
          </a:p>
        </p:txBody>
      </p:sp>
      <p:sp>
        <p:nvSpPr>
          <p:cNvPr id="21" name="Rechteck 20">
            <a:extLst>
              <a:ext uri="{FF2B5EF4-FFF2-40B4-BE49-F238E27FC236}">
                <a16:creationId xmlns:a16="http://schemas.microsoft.com/office/drawing/2014/main" id="{1B08E065-0D32-47AB-B4B9-6D98A74FFA77}"/>
              </a:ext>
            </a:extLst>
          </p:cNvPr>
          <p:cNvSpPr/>
          <p:nvPr userDrawn="1"/>
        </p:nvSpPr>
        <p:spPr bwMode="blackGray">
          <a:xfrm>
            <a:off x="6096000" y="0"/>
            <a:ext cx="6095999" cy="1294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Ins="288000" rtlCol="0" anchor="ctr"/>
          <a:lstStyle/>
          <a:p>
            <a:pPr algn="r"/>
            <a:endParaRPr lang="en-US" sz="2800" spc="-30" baseline="0" noProof="0">
              <a:solidFill>
                <a:schemeClr val="bg1"/>
              </a:solidFill>
              <a:latin typeface="+mj-lt"/>
            </a:endParaRPr>
          </a:p>
        </p:txBody>
      </p:sp>
      <p:grpSp>
        <p:nvGrpSpPr>
          <p:cNvPr id="22" name="Gruppieren 21">
            <a:extLst>
              <a:ext uri="{FF2B5EF4-FFF2-40B4-BE49-F238E27FC236}">
                <a16:creationId xmlns:a16="http://schemas.microsoft.com/office/drawing/2014/main" id="{71D90906-4F5E-4F13-86D6-3576B1F11568}"/>
              </a:ext>
            </a:extLst>
          </p:cNvPr>
          <p:cNvGrpSpPr>
            <a:grpSpLocks noChangeAspect="1"/>
          </p:cNvGrpSpPr>
          <p:nvPr userDrawn="1"/>
        </p:nvGrpSpPr>
        <p:grpSpPr>
          <a:xfrm>
            <a:off x="514086" y="514562"/>
            <a:ext cx="3060000" cy="535410"/>
            <a:chOff x="692439" y="1293569"/>
            <a:chExt cx="12203113" cy="2135188"/>
          </a:xfrm>
          <a:solidFill>
            <a:schemeClr val="tx1"/>
          </a:solidFill>
        </p:grpSpPr>
        <p:sp>
          <p:nvSpPr>
            <p:cNvPr id="23" name="Freeform 5">
              <a:extLst>
                <a:ext uri="{FF2B5EF4-FFF2-40B4-BE49-F238E27FC236}">
                  <a16:creationId xmlns:a16="http://schemas.microsoft.com/office/drawing/2014/main" id="{59CA270F-873D-42F3-B7FF-1019B44AF776}"/>
                </a:ext>
              </a:extLst>
            </p:cNvPr>
            <p:cNvSpPr>
              <a:spLocks/>
            </p:cNvSpPr>
            <p:nvPr userDrawn="1"/>
          </p:nvSpPr>
          <p:spPr bwMode="auto">
            <a:xfrm>
              <a:off x="10317452" y="1336432"/>
              <a:ext cx="1539875" cy="2092325"/>
            </a:xfrm>
            <a:custGeom>
              <a:avLst/>
              <a:gdLst>
                <a:gd name="T0" fmla="*/ 0 w 837"/>
                <a:gd name="T1" fmla="*/ 693 h 1133"/>
                <a:gd name="T2" fmla="*/ 420 w 837"/>
                <a:gd name="T3" fmla="*/ 1133 h 1133"/>
                <a:gd name="T4" fmla="*/ 837 w 837"/>
                <a:gd name="T5" fmla="*/ 693 h 1133"/>
                <a:gd name="T6" fmla="*/ 837 w 837"/>
                <a:gd name="T7" fmla="*/ 647 h 1133"/>
                <a:gd name="T8" fmla="*/ 677 w 837"/>
                <a:gd name="T9" fmla="*/ 647 h 1133"/>
                <a:gd name="T10" fmla="*/ 677 w 837"/>
                <a:gd name="T11" fmla="*/ 693 h 1133"/>
                <a:gd name="T12" fmla="*/ 420 w 837"/>
                <a:gd name="T13" fmla="*/ 989 h 1133"/>
                <a:gd name="T14" fmla="*/ 163 w 837"/>
                <a:gd name="T15" fmla="*/ 693 h 1133"/>
                <a:gd name="T16" fmla="*/ 163 w 837"/>
                <a:gd name="T17" fmla="*/ 0 h 1133"/>
                <a:gd name="T18" fmla="*/ 0 w 837"/>
                <a:gd name="T19" fmla="*/ 0 h 1133"/>
                <a:gd name="T20" fmla="*/ 0 w 837"/>
                <a:gd name="T21" fmla="*/ 693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7" h="1133">
                  <a:moveTo>
                    <a:pt x="0" y="693"/>
                  </a:moveTo>
                  <a:cubicBezTo>
                    <a:pt x="0" y="920"/>
                    <a:pt x="142" y="1133"/>
                    <a:pt x="420" y="1133"/>
                  </a:cubicBezTo>
                  <a:cubicBezTo>
                    <a:pt x="691" y="1133"/>
                    <a:pt x="837" y="920"/>
                    <a:pt x="837" y="693"/>
                  </a:cubicBezTo>
                  <a:cubicBezTo>
                    <a:pt x="837" y="647"/>
                    <a:pt x="837" y="647"/>
                    <a:pt x="837" y="647"/>
                  </a:cubicBezTo>
                  <a:cubicBezTo>
                    <a:pt x="677" y="647"/>
                    <a:pt x="677" y="647"/>
                    <a:pt x="677" y="647"/>
                  </a:cubicBezTo>
                  <a:cubicBezTo>
                    <a:pt x="677" y="693"/>
                    <a:pt x="677" y="693"/>
                    <a:pt x="677" y="693"/>
                  </a:cubicBezTo>
                  <a:cubicBezTo>
                    <a:pt x="677" y="861"/>
                    <a:pt x="597" y="989"/>
                    <a:pt x="420" y="989"/>
                  </a:cubicBezTo>
                  <a:cubicBezTo>
                    <a:pt x="243" y="989"/>
                    <a:pt x="163" y="858"/>
                    <a:pt x="163" y="693"/>
                  </a:cubicBezTo>
                  <a:cubicBezTo>
                    <a:pt x="163" y="0"/>
                    <a:pt x="163" y="0"/>
                    <a:pt x="163" y="0"/>
                  </a:cubicBezTo>
                  <a:cubicBezTo>
                    <a:pt x="0" y="0"/>
                    <a:pt x="0" y="0"/>
                    <a:pt x="0" y="0"/>
                  </a:cubicBezTo>
                  <a:lnTo>
                    <a:pt x="0" y="6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4" name="Rectangle 6">
              <a:extLst>
                <a:ext uri="{FF2B5EF4-FFF2-40B4-BE49-F238E27FC236}">
                  <a16:creationId xmlns:a16="http://schemas.microsoft.com/office/drawing/2014/main" id="{BF6A246C-453D-461E-B588-8AD9CEE118F8}"/>
                </a:ext>
              </a:extLst>
            </p:cNvPr>
            <p:cNvSpPr>
              <a:spLocks noChangeArrowheads="1"/>
            </p:cNvSpPr>
            <p:nvPr userDrawn="1"/>
          </p:nvSpPr>
          <p:spPr bwMode="auto">
            <a:xfrm>
              <a:off x="9612602" y="1336432"/>
              <a:ext cx="298450" cy="2052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5" name="Freeform 7">
              <a:extLst>
                <a:ext uri="{FF2B5EF4-FFF2-40B4-BE49-F238E27FC236}">
                  <a16:creationId xmlns:a16="http://schemas.microsoft.com/office/drawing/2014/main" id="{68B9D9C5-EB20-4284-9BFB-10FB43346E49}"/>
                </a:ext>
              </a:extLst>
            </p:cNvPr>
            <p:cNvSpPr>
              <a:spLocks/>
            </p:cNvSpPr>
            <p:nvPr userDrawn="1"/>
          </p:nvSpPr>
          <p:spPr bwMode="auto">
            <a:xfrm>
              <a:off x="5866102" y="1339607"/>
              <a:ext cx="2078038" cy="2087563"/>
            </a:xfrm>
            <a:custGeom>
              <a:avLst/>
              <a:gdLst>
                <a:gd name="T0" fmla="*/ 0 w 1129"/>
                <a:gd name="T1" fmla="*/ 564 h 1130"/>
                <a:gd name="T2" fmla="*/ 565 w 1129"/>
                <a:gd name="T3" fmla="*/ 1130 h 1130"/>
                <a:gd name="T4" fmla="*/ 1129 w 1129"/>
                <a:gd name="T5" fmla="*/ 564 h 1130"/>
                <a:gd name="T6" fmla="*/ 565 w 1129"/>
                <a:gd name="T7" fmla="*/ 0 h 1130"/>
                <a:gd name="T8" fmla="*/ 538 w 1129"/>
                <a:gd name="T9" fmla="*/ 0 h 1130"/>
                <a:gd name="T10" fmla="*/ 538 w 1129"/>
                <a:gd name="T11" fmla="*/ 141 h 1130"/>
                <a:gd name="T12" fmla="*/ 565 w 1129"/>
                <a:gd name="T13" fmla="*/ 141 h 1130"/>
                <a:gd name="T14" fmla="*/ 978 w 1129"/>
                <a:gd name="T15" fmla="*/ 564 h 1130"/>
                <a:gd name="T16" fmla="*/ 565 w 1129"/>
                <a:gd name="T17" fmla="*/ 988 h 1130"/>
                <a:gd name="T18" fmla="*/ 151 w 1129"/>
                <a:gd name="T19" fmla="*/ 564 h 1130"/>
                <a:gd name="T20" fmla="*/ 0 w 1129"/>
                <a:gd name="T21" fmla="*/ 564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9" h="1130">
                  <a:moveTo>
                    <a:pt x="0" y="564"/>
                  </a:moveTo>
                  <a:cubicBezTo>
                    <a:pt x="0" y="881"/>
                    <a:pt x="250" y="1130"/>
                    <a:pt x="565" y="1130"/>
                  </a:cubicBezTo>
                  <a:cubicBezTo>
                    <a:pt x="879" y="1130"/>
                    <a:pt x="1129" y="881"/>
                    <a:pt x="1129" y="564"/>
                  </a:cubicBezTo>
                  <a:cubicBezTo>
                    <a:pt x="1129" y="249"/>
                    <a:pt x="879" y="0"/>
                    <a:pt x="565" y="0"/>
                  </a:cubicBezTo>
                  <a:cubicBezTo>
                    <a:pt x="538" y="0"/>
                    <a:pt x="538" y="0"/>
                    <a:pt x="538" y="0"/>
                  </a:cubicBezTo>
                  <a:cubicBezTo>
                    <a:pt x="538" y="141"/>
                    <a:pt x="538" y="141"/>
                    <a:pt x="538" y="141"/>
                  </a:cubicBezTo>
                  <a:cubicBezTo>
                    <a:pt x="565" y="141"/>
                    <a:pt x="565" y="141"/>
                    <a:pt x="565" y="141"/>
                  </a:cubicBezTo>
                  <a:cubicBezTo>
                    <a:pt x="796" y="141"/>
                    <a:pt x="978" y="326"/>
                    <a:pt x="978" y="564"/>
                  </a:cubicBezTo>
                  <a:cubicBezTo>
                    <a:pt x="978" y="803"/>
                    <a:pt x="796" y="988"/>
                    <a:pt x="565" y="988"/>
                  </a:cubicBezTo>
                  <a:cubicBezTo>
                    <a:pt x="333" y="988"/>
                    <a:pt x="151" y="803"/>
                    <a:pt x="151" y="564"/>
                  </a:cubicBezTo>
                  <a:lnTo>
                    <a:pt x="0" y="5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6" name="Freeform 8">
              <a:extLst>
                <a:ext uri="{FF2B5EF4-FFF2-40B4-BE49-F238E27FC236}">
                  <a16:creationId xmlns:a16="http://schemas.microsoft.com/office/drawing/2014/main" id="{CBD3B4F2-D1A0-4AAD-A44F-A68903B705B4}"/>
                </a:ext>
              </a:extLst>
            </p:cNvPr>
            <p:cNvSpPr>
              <a:spLocks/>
            </p:cNvSpPr>
            <p:nvPr userDrawn="1"/>
          </p:nvSpPr>
          <p:spPr bwMode="auto">
            <a:xfrm>
              <a:off x="11590627" y="1293569"/>
              <a:ext cx="1304925" cy="2095500"/>
            </a:xfrm>
            <a:custGeom>
              <a:avLst/>
              <a:gdLst>
                <a:gd name="T0" fmla="*/ 0 w 709"/>
                <a:gd name="T1" fmla="*/ 289 h 1134"/>
                <a:gd name="T2" fmla="*/ 166 w 709"/>
                <a:gd name="T3" fmla="*/ 558 h 1134"/>
                <a:gd name="T4" fmla="*/ 405 w 709"/>
                <a:gd name="T5" fmla="*/ 638 h 1134"/>
                <a:gd name="T6" fmla="*/ 552 w 709"/>
                <a:gd name="T7" fmla="*/ 819 h 1134"/>
                <a:gd name="T8" fmla="*/ 348 w 709"/>
                <a:gd name="T9" fmla="*/ 1002 h 1134"/>
                <a:gd name="T10" fmla="*/ 333 w 709"/>
                <a:gd name="T11" fmla="*/ 1002 h 1134"/>
                <a:gd name="T12" fmla="*/ 333 w 709"/>
                <a:gd name="T13" fmla="*/ 1134 h 1134"/>
                <a:gd name="T14" fmla="*/ 342 w 709"/>
                <a:gd name="T15" fmla="*/ 1134 h 1134"/>
                <a:gd name="T16" fmla="*/ 709 w 709"/>
                <a:gd name="T17" fmla="*/ 818 h 1134"/>
                <a:gd name="T18" fmla="*/ 506 w 709"/>
                <a:gd name="T19" fmla="*/ 521 h 1134"/>
                <a:gd name="T20" fmla="*/ 263 w 709"/>
                <a:gd name="T21" fmla="*/ 439 h 1134"/>
                <a:gd name="T22" fmla="*/ 160 w 709"/>
                <a:gd name="T23" fmla="*/ 290 h 1134"/>
                <a:gd name="T24" fmla="*/ 342 w 709"/>
                <a:gd name="T25" fmla="*/ 137 h 1134"/>
                <a:gd name="T26" fmla="*/ 557 w 709"/>
                <a:gd name="T27" fmla="*/ 311 h 1134"/>
                <a:gd name="T28" fmla="*/ 704 w 709"/>
                <a:gd name="T29" fmla="*/ 311 h 1134"/>
                <a:gd name="T30" fmla="*/ 342 w 709"/>
                <a:gd name="T31" fmla="*/ 0 h 1134"/>
                <a:gd name="T32" fmla="*/ 0 w 709"/>
                <a:gd name="T33" fmla="*/ 28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9" h="1134">
                  <a:moveTo>
                    <a:pt x="0" y="289"/>
                  </a:moveTo>
                  <a:cubicBezTo>
                    <a:pt x="0" y="425"/>
                    <a:pt x="64" y="503"/>
                    <a:pt x="166" y="558"/>
                  </a:cubicBezTo>
                  <a:cubicBezTo>
                    <a:pt x="245" y="600"/>
                    <a:pt x="327" y="609"/>
                    <a:pt x="405" y="638"/>
                  </a:cubicBezTo>
                  <a:cubicBezTo>
                    <a:pt x="517" y="680"/>
                    <a:pt x="552" y="738"/>
                    <a:pt x="552" y="819"/>
                  </a:cubicBezTo>
                  <a:cubicBezTo>
                    <a:pt x="552" y="931"/>
                    <a:pt x="475" y="1002"/>
                    <a:pt x="348" y="1002"/>
                  </a:cubicBezTo>
                  <a:cubicBezTo>
                    <a:pt x="333" y="1002"/>
                    <a:pt x="333" y="1002"/>
                    <a:pt x="333" y="1002"/>
                  </a:cubicBezTo>
                  <a:cubicBezTo>
                    <a:pt x="333" y="1134"/>
                    <a:pt x="333" y="1134"/>
                    <a:pt x="333" y="1134"/>
                  </a:cubicBezTo>
                  <a:cubicBezTo>
                    <a:pt x="342" y="1134"/>
                    <a:pt x="342" y="1134"/>
                    <a:pt x="342" y="1134"/>
                  </a:cubicBezTo>
                  <a:cubicBezTo>
                    <a:pt x="567" y="1134"/>
                    <a:pt x="709" y="994"/>
                    <a:pt x="709" y="818"/>
                  </a:cubicBezTo>
                  <a:cubicBezTo>
                    <a:pt x="709" y="703"/>
                    <a:pt x="653" y="587"/>
                    <a:pt x="506" y="521"/>
                  </a:cubicBezTo>
                  <a:cubicBezTo>
                    <a:pt x="427" y="486"/>
                    <a:pt x="332" y="468"/>
                    <a:pt x="263" y="439"/>
                  </a:cubicBezTo>
                  <a:cubicBezTo>
                    <a:pt x="188" y="406"/>
                    <a:pt x="160" y="363"/>
                    <a:pt x="160" y="290"/>
                  </a:cubicBezTo>
                  <a:cubicBezTo>
                    <a:pt x="160" y="203"/>
                    <a:pt x="232" y="137"/>
                    <a:pt x="342" y="137"/>
                  </a:cubicBezTo>
                  <a:cubicBezTo>
                    <a:pt x="487" y="137"/>
                    <a:pt x="554" y="208"/>
                    <a:pt x="557" y="311"/>
                  </a:cubicBezTo>
                  <a:cubicBezTo>
                    <a:pt x="704" y="311"/>
                    <a:pt x="704" y="311"/>
                    <a:pt x="704" y="311"/>
                  </a:cubicBezTo>
                  <a:cubicBezTo>
                    <a:pt x="709" y="150"/>
                    <a:pt x="592" y="0"/>
                    <a:pt x="342" y="0"/>
                  </a:cubicBezTo>
                  <a:cubicBezTo>
                    <a:pt x="137" y="0"/>
                    <a:pt x="0" y="128"/>
                    <a:pt x="0" y="2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7" name="Freeform 9">
              <a:extLst>
                <a:ext uri="{FF2B5EF4-FFF2-40B4-BE49-F238E27FC236}">
                  <a16:creationId xmlns:a16="http://schemas.microsoft.com/office/drawing/2014/main" id="{408E3856-3F48-42D0-9693-FEF49205B77A}"/>
                </a:ext>
              </a:extLst>
            </p:cNvPr>
            <p:cNvSpPr>
              <a:spLocks/>
            </p:cNvSpPr>
            <p:nvPr userDrawn="1"/>
          </p:nvSpPr>
          <p:spPr bwMode="auto">
            <a:xfrm>
              <a:off x="8010814" y="1336432"/>
              <a:ext cx="1255713" cy="2052638"/>
            </a:xfrm>
            <a:custGeom>
              <a:avLst/>
              <a:gdLst>
                <a:gd name="T0" fmla="*/ 0 w 682"/>
                <a:gd name="T1" fmla="*/ 146 h 1111"/>
                <a:gd name="T2" fmla="*/ 325 w 682"/>
                <a:gd name="T3" fmla="*/ 146 h 1111"/>
                <a:gd name="T4" fmla="*/ 531 w 682"/>
                <a:gd name="T5" fmla="*/ 350 h 1111"/>
                <a:gd name="T6" fmla="*/ 320 w 682"/>
                <a:gd name="T7" fmla="*/ 556 h 1111"/>
                <a:gd name="T8" fmla="*/ 149 w 682"/>
                <a:gd name="T9" fmla="*/ 556 h 1111"/>
                <a:gd name="T10" fmla="*/ 149 w 682"/>
                <a:gd name="T11" fmla="*/ 702 h 1111"/>
                <a:gd name="T12" fmla="*/ 278 w 682"/>
                <a:gd name="T13" fmla="*/ 701 h 1111"/>
                <a:gd name="T14" fmla="*/ 493 w 682"/>
                <a:gd name="T15" fmla="*/ 1111 h 1111"/>
                <a:gd name="T16" fmla="*/ 672 w 682"/>
                <a:gd name="T17" fmla="*/ 1111 h 1111"/>
                <a:gd name="T18" fmla="*/ 439 w 682"/>
                <a:gd name="T19" fmla="*/ 682 h 1111"/>
                <a:gd name="T20" fmla="*/ 682 w 682"/>
                <a:gd name="T21" fmla="*/ 350 h 1111"/>
                <a:gd name="T22" fmla="*/ 330 w 682"/>
                <a:gd name="T23" fmla="*/ 0 h 1111"/>
                <a:gd name="T24" fmla="*/ 0 w 682"/>
                <a:gd name="T25" fmla="*/ 0 h 1111"/>
                <a:gd name="T26" fmla="*/ 0 w 682"/>
                <a:gd name="T27" fmla="*/ 1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2" h="1111">
                  <a:moveTo>
                    <a:pt x="0" y="146"/>
                  </a:moveTo>
                  <a:cubicBezTo>
                    <a:pt x="325" y="146"/>
                    <a:pt x="325" y="146"/>
                    <a:pt x="325" y="146"/>
                  </a:cubicBezTo>
                  <a:cubicBezTo>
                    <a:pt x="430" y="146"/>
                    <a:pt x="531" y="228"/>
                    <a:pt x="531" y="350"/>
                  </a:cubicBezTo>
                  <a:cubicBezTo>
                    <a:pt x="531" y="468"/>
                    <a:pt x="438" y="556"/>
                    <a:pt x="320" y="556"/>
                  </a:cubicBezTo>
                  <a:cubicBezTo>
                    <a:pt x="149" y="556"/>
                    <a:pt x="149" y="556"/>
                    <a:pt x="149" y="556"/>
                  </a:cubicBezTo>
                  <a:cubicBezTo>
                    <a:pt x="149" y="702"/>
                    <a:pt x="149" y="702"/>
                    <a:pt x="149" y="702"/>
                  </a:cubicBezTo>
                  <a:cubicBezTo>
                    <a:pt x="278" y="701"/>
                    <a:pt x="278" y="701"/>
                    <a:pt x="278" y="701"/>
                  </a:cubicBezTo>
                  <a:cubicBezTo>
                    <a:pt x="493" y="1111"/>
                    <a:pt x="493" y="1111"/>
                    <a:pt x="493" y="1111"/>
                  </a:cubicBezTo>
                  <a:cubicBezTo>
                    <a:pt x="672" y="1111"/>
                    <a:pt x="672" y="1111"/>
                    <a:pt x="672" y="1111"/>
                  </a:cubicBezTo>
                  <a:cubicBezTo>
                    <a:pt x="439" y="682"/>
                    <a:pt x="439" y="682"/>
                    <a:pt x="439" y="682"/>
                  </a:cubicBezTo>
                  <a:cubicBezTo>
                    <a:pt x="561" y="645"/>
                    <a:pt x="682" y="519"/>
                    <a:pt x="682" y="350"/>
                  </a:cubicBezTo>
                  <a:cubicBezTo>
                    <a:pt x="682" y="149"/>
                    <a:pt x="538" y="0"/>
                    <a:pt x="330" y="0"/>
                  </a:cubicBezTo>
                  <a:cubicBezTo>
                    <a:pt x="0" y="0"/>
                    <a:pt x="0" y="0"/>
                    <a:pt x="0" y="0"/>
                  </a:cubicBezTo>
                  <a:lnTo>
                    <a:pt x="0"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8" name="Freeform 10">
              <a:extLst>
                <a:ext uri="{FF2B5EF4-FFF2-40B4-BE49-F238E27FC236}">
                  <a16:creationId xmlns:a16="http://schemas.microsoft.com/office/drawing/2014/main" id="{D6FA2517-7D77-4620-BC9B-899740AB2F84}"/>
                </a:ext>
              </a:extLst>
            </p:cNvPr>
            <p:cNvSpPr>
              <a:spLocks/>
            </p:cNvSpPr>
            <p:nvPr userDrawn="1"/>
          </p:nvSpPr>
          <p:spPr bwMode="auto">
            <a:xfrm>
              <a:off x="4942177" y="1336432"/>
              <a:ext cx="1511300" cy="2052638"/>
            </a:xfrm>
            <a:custGeom>
              <a:avLst/>
              <a:gdLst>
                <a:gd name="T0" fmla="*/ 0 w 952"/>
                <a:gd name="T1" fmla="*/ 170 h 1293"/>
                <a:gd name="T2" fmla="*/ 229 w 952"/>
                <a:gd name="T3" fmla="*/ 170 h 1293"/>
                <a:gd name="T4" fmla="*/ 229 w 952"/>
                <a:gd name="T5" fmla="*/ 1293 h 1293"/>
                <a:gd name="T6" fmla="*/ 415 w 952"/>
                <a:gd name="T7" fmla="*/ 1293 h 1293"/>
                <a:gd name="T8" fmla="*/ 415 w 952"/>
                <a:gd name="T9" fmla="*/ 170 h 1293"/>
                <a:gd name="T10" fmla="*/ 952 w 952"/>
                <a:gd name="T11" fmla="*/ 170 h 1293"/>
                <a:gd name="T12" fmla="*/ 952 w 952"/>
                <a:gd name="T13" fmla="*/ 0 h 1293"/>
                <a:gd name="T14" fmla="*/ 0 w 952"/>
                <a:gd name="T15" fmla="*/ 0 h 1293"/>
                <a:gd name="T16" fmla="*/ 0 w 952"/>
                <a:gd name="T17" fmla="*/ 170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2" h="1293">
                  <a:moveTo>
                    <a:pt x="0" y="170"/>
                  </a:moveTo>
                  <a:lnTo>
                    <a:pt x="229" y="170"/>
                  </a:lnTo>
                  <a:lnTo>
                    <a:pt x="229" y="1293"/>
                  </a:lnTo>
                  <a:lnTo>
                    <a:pt x="415" y="1293"/>
                  </a:lnTo>
                  <a:lnTo>
                    <a:pt x="415" y="170"/>
                  </a:lnTo>
                  <a:lnTo>
                    <a:pt x="952" y="170"/>
                  </a:lnTo>
                  <a:lnTo>
                    <a:pt x="952" y="0"/>
                  </a:lnTo>
                  <a:lnTo>
                    <a:pt x="0" y="0"/>
                  </a:lnTo>
                  <a:lnTo>
                    <a:pt x="0"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9" name="Freeform 11">
              <a:extLst>
                <a:ext uri="{FF2B5EF4-FFF2-40B4-BE49-F238E27FC236}">
                  <a16:creationId xmlns:a16="http://schemas.microsoft.com/office/drawing/2014/main" id="{129D552D-72A4-4AF5-8176-50FC561F9447}"/>
                </a:ext>
              </a:extLst>
            </p:cNvPr>
            <p:cNvSpPr>
              <a:spLocks/>
            </p:cNvSpPr>
            <p:nvPr userDrawn="1"/>
          </p:nvSpPr>
          <p:spPr bwMode="auto">
            <a:xfrm>
              <a:off x="1956089" y="1336432"/>
              <a:ext cx="1912938" cy="2052638"/>
            </a:xfrm>
            <a:custGeom>
              <a:avLst/>
              <a:gdLst>
                <a:gd name="T0" fmla="*/ 0 w 1205"/>
                <a:gd name="T1" fmla="*/ 1293 h 1293"/>
                <a:gd name="T2" fmla="*/ 183 w 1205"/>
                <a:gd name="T3" fmla="*/ 1293 h 1293"/>
                <a:gd name="T4" fmla="*/ 590 w 1205"/>
                <a:gd name="T5" fmla="*/ 222 h 1293"/>
                <a:gd name="T6" fmla="*/ 1009 w 1205"/>
                <a:gd name="T7" fmla="*/ 1293 h 1293"/>
                <a:gd name="T8" fmla="*/ 1205 w 1205"/>
                <a:gd name="T9" fmla="*/ 1293 h 1293"/>
                <a:gd name="T10" fmla="*/ 686 w 1205"/>
                <a:gd name="T11" fmla="*/ 0 h 1293"/>
                <a:gd name="T12" fmla="*/ 492 w 1205"/>
                <a:gd name="T13" fmla="*/ 0 h 1293"/>
                <a:gd name="T14" fmla="*/ 0 w 1205"/>
                <a:gd name="T15" fmla="*/ 1293 h 12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5" h="1293">
                  <a:moveTo>
                    <a:pt x="0" y="1293"/>
                  </a:moveTo>
                  <a:lnTo>
                    <a:pt x="183" y="1293"/>
                  </a:lnTo>
                  <a:lnTo>
                    <a:pt x="590" y="222"/>
                  </a:lnTo>
                  <a:lnTo>
                    <a:pt x="1009" y="1293"/>
                  </a:lnTo>
                  <a:lnTo>
                    <a:pt x="1205" y="1293"/>
                  </a:lnTo>
                  <a:lnTo>
                    <a:pt x="686" y="0"/>
                  </a:lnTo>
                  <a:lnTo>
                    <a:pt x="492" y="0"/>
                  </a:lnTo>
                  <a:lnTo>
                    <a:pt x="0" y="12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0" name="Freeform 12">
              <a:extLst>
                <a:ext uri="{FF2B5EF4-FFF2-40B4-BE49-F238E27FC236}">
                  <a16:creationId xmlns:a16="http://schemas.microsoft.com/office/drawing/2014/main" id="{D4F56197-4799-4E5C-A551-0BCCD0B79637}"/>
                </a:ext>
              </a:extLst>
            </p:cNvPr>
            <p:cNvSpPr>
              <a:spLocks noEditPoints="1"/>
            </p:cNvSpPr>
            <p:nvPr userDrawn="1"/>
          </p:nvSpPr>
          <p:spPr bwMode="auto">
            <a:xfrm>
              <a:off x="692439" y="1293569"/>
              <a:ext cx="1379538" cy="2095500"/>
            </a:xfrm>
            <a:custGeom>
              <a:avLst/>
              <a:gdLst>
                <a:gd name="T0" fmla="*/ 41 w 749"/>
                <a:gd name="T1" fmla="*/ 288 h 1134"/>
                <a:gd name="T2" fmla="*/ 201 w 749"/>
                <a:gd name="T3" fmla="*/ 559 h 1134"/>
                <a:gd name="T4" fmla="*/ 442 w 749"/>
                <a:gd name="T5" fmla="*/ 639 h 1134"/>
                <a:gd name="T6" fmla="*/ 567 w 749"/>
                <a:gd name="T7" fmla="*/ 740 h 1134"/>
                <a:gd name="T8" fmla="*/ 733 w 749"/>
                <a:gd name="T9" fmla="*/ 740 h 1134"/>
                <a:gd name="T10" fmla="*/ 547 w 749"/>
                <a:gd name="T11" fmla="*/ 523 h 1134"/>
                <a:gd name="T12" fmla="*/ 300 w 749"/>
                <a:gd name="T13" fmla="*/ 439 h 1134"/>
                <a:gd name="T14" fmla="*/ 201 w 749"/>
                <a:gd name="T15" fmla="*/ 290 h 1134"/>
                <a:gd name="T16" fmla="*/ 383 w 749"/>
                <a:gd name="T17" fmla="*/ 137 h 1134"/>
                <a:gd name="T18" fmla="*/ 598 w 749"/>
                <a:gd name="T19" fmla="*/ 311 h 1134"/>
                <a:gd name="T20" fmla="*/ 744 w 749"/>
                <a:gd name="T21" fmla="*/ 311 h 1134"/>
                <a:gd name="T22" fmla="*/ 383 w 749"/>
                <a:gd name="T23" fmla="*/ 0 h 1134"/>
                <a:gd name="T24" fmla="*/ 41 w 749"/>
                <a:gd name="T25" fmla="*/ 288 h 1134"/>
                <a:gd name="T26" fmla="*/ 5 w 749"/>
                <a:gd name="T27" fmla="*/ 788 h 1134"/>
                <a:gd name="T28" fmla="*/ 395 w 749"/>
                <a:gd name="T29" fmla="*/ 1134 h 1134"/>
                <a:gd name="T30" fmla="*/ 405 w 749"/>
                <a:gd name="T31" fmla="*/ 1134 h 1134"/>
                <a:gd name="T32" fmla="*/ 405 w 749"/>
                <a:gd name="T33" fmla="*/ 999 h 1134"/>
                <a:gd name="T34" fmla="*/ 395 w 749"/>
                <a:gd name="T35" fmla="*/ 999 h 1134"/>
                <a:gd name="T36" fmla="*/ 158 w 749"/>
                <a:gd name="T37" fmla="*/ 788 h 1134"/>
                <a:gd name="T38" fmla="*/ 158 w 749"/>
                <a:gd name="T39" fmla="*/ 729 h 1134"/>
                <a:gd name="T40" fmla="*/ 5 w 749"/>
                <a:gd name="T41" fmla="*/ 729 h 1134"/>
                <a:gd name="T42" fmla="*/ 5 w 749"/>
                <a:gd name="T43" fmla="*/ 788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9" h="1134">
                  <a:moveTo>
                    <a:pt x="41" y="288"/>
                  </a:moveTo>
                  <a:cubicBezTo>
                    <a:pt x="41" y="417"/>
                    <a:pt x="93" y="504"/>
                    <a:pt x="201" y="559"/>
                  </a:cubicBezTo>
                  <a:cubicBezTo>
                    <a:pt x="280" y="599"/>
                    <a:pt x="365" y="610"/>
                    <a:pt x="442" y="639"/>
                  </a:cubicBezTo>
                  <a:cubicBezTo>
                    <a:pt x="524" y="669"/>
                    <a:pt x="555" y="695"/>
                    <a:pt x="567" y="740"/>
                  </a:cubicBezTo>
                  <a:cubicBezTo>
                    <a:pt x="733" y="740"/>
                    <a:pt x="733" y="740"/>
                    <a:pt x="733" y="740"/>
                  </a:cubicBezTo>
                  <a:cubicBezTo>
                    <a:pt x="710" y="645"/>
                    <a:pt x="646" y="568"/>
                    <a:pt x="547" y="523"/>
                  </a:cubicBezTo>
                  <a:cubicBezTo>
                    <a:pt x="469" y="488"/>
                    <a:pt x="369" y="468"/>
                    <a:pt x="300" y="439"/>
                  </a:cubicBezTo>
                  <a:cubicBezTo>
                    <a:pt x="224" y="407"/>
                    <a:pt x="201" y="362"/>
                    <a:pt x="201" y="290"/>
                  </a:cubicBezTo>
                  <a:cubicBezTo>
                    <a:pt x="201" y="203"/>
                    <a:pt x="273" y="137"/>
                    <a:pt x="383" y="137"/>
                  </a:cubicBezTo>
                  <a:cubicBezTo>
                    <a:pt x="528" y="137"/>
                    <a:pt x="595" y="208"/>
                    <a:pt x="598" y="311"/>
                  </a:cubicBezTo>
                  <a:cubicBezTo>
                    <a:pt x="744" y="311"/>
                    <a:pt x="744" y="311"/>
                    <a:pt x="744" y="311"/>
                  </a:cubicBezTo>
                  <a:cubicBezTo>
                    <a:pt x="749" y="150"/>
                    <a:pt x="633" y="0"/>
                    <a:pt x="383" y="0"/>
                  </a:cubicBezTo>
                  <a:cubicBezTo>
                    <a:pt x="178" y="0"/>
                    <a:pt x="41" y="127"/>
                    <a:pt x="41" y="288"/>
                  </a:cubicBezTo>
                  <a:moveTo>
                    <a:pt x="5" y="788"/>
                  </a:moveTo>
                  <a:cubicBezTo>
                    <a:pt x="0" y="969"/>
                    <a:pt x="121" y="1134"/>
                    <a:pt x="395" y="1134"/>
                  </a:cubicBezTo>
                  <a:cubicBezTo>
                    <a:pt x="405" y="1134"/>
                    <a:pt x="405" y="1134"/>
                    <a:pt x="405" y="1134"/>
                  </a:cubicBezTo>
                  <a:cubicBezTo>
                    <a:pt x="405" y="999"/>
                    <a:pt x="405" y="999"/>
                    <a:pt x="405" y="999"/>
                  </a:cubicBezTo>
                  <a:cubicBezTo>
                    <a:pt x="395" y="999"/>
                    <a:pt x="395" y="999"/>
                    <a:pt x="395" y="999"/>
                  </a:cubicBezTo>
                  <a:cubicBezTo>
                    <a:pt x="249" y="999"/>
                    <a:pt x="158" y="906"/>
                    <a:pt x="158" y="788"/>
                  </a:cubicBezTo>
                  <a:cubicBezTo>
                    <a:pt x="158" y="729"/>
                    <a:pt x="158" y="729"/>
                    <a:pt x="158" y="729"/>
                  </a:cubicBezTo>
                  <a:cubicBezTo>
                    <a:pt x="5" y="729"/>
                    <a:pt x="5" y="729"/>
                    <a:pt x="5" y="729"/>
                  </a:cubicBezTo>
                  <a:lnTo>
                    <a:pt x="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1" name="Freeform 13">
              <a:extLst>
                <a:ext uri="{FF2B5EF4-FFF2-40B4-BE49-F238E27FC236}">
                  <a16:creationId xmlns:a16="http://schemas.microsoft.com/office/drawing/2014/main" id="{D64CFB8E-1853-4432-B103-ED2CC72C12E8}"/>
                </a:ext>
              </a:extLst>
            </p:cNvPr>
            <p:cNvSpPr>
              <a:spLocks/>
            </p:cNvSpPr>
            <p:nvPr userDrawn="1"/>
          </p:nvSpPr>
          <p:spPr bwMode="auto">
            <a:xfrm>
              <a:off x="3546764" y="1336432"/>
              <a:ext cx="1268413" cy="2052638"/>
            </a:xfrm>
            <a:custGeom>
              <a:avLst/>
              <a:gdLst>
                <a:gd name="T0" fmla="*/ 0 w 689"/>
                <a:gd name="T1" fmla="*/ 146 h 1111"/>
                <a:gd name="T2" fmla="*/ 331 w 689"/>
                <a:gd name="T3" fmla="*/ 146 h 1111"/>
                <a:gd name="T4" fmla="*/ 538 w 689"/>
                <a:gd name="T5" fmla="*/ 350 h 1111"/>
                <a:gd name="T6" fmla="*/ 326 w 689"/>
                <a:gd name="T7" fmla="*/ 556 h 1111"/>
                <a:gd name="T8" fmla="*/ 149 w 689"/>
                <a:gd name="T9" fmla="*/ 556 h 1111"/>
                <a:gd name="T10" fmla="*/ 149 w 689"/>
                <a:gd name="T11" fmla="*/ 702 h 1111"/>
                <a:gd name="T12" fmla="*/ 284 w 689"/>
                <a:gd name="T13" fmla="*/ 701 h 1111"/>
                <a:gd name="T14" fmla="*/ 500 w 689"/>
                <a:gd name="T15" fmla="*/ 1111 h 1111"/>
                <a:gd name="T16" fmla="*/ 678 w 689"/>
                <a:gd name="T17" fmla="*/ 1111 h 1111"/>
                <a:gd name="T18" fmla="*/ 445 w 689"/>
                <a:gd name="T19" fmla="*/ 682 h 1111"/>
                <a:gd name="T20" fmla="*/ 689 w 689"/>
                <a:gd name="T21" fmla="*/ 350 h 1111"/>
                <a:gd name="T22" fmla="*/ 336 w 689"/>
                <a:gd name="T23" fmla="*/ 0 h 1111"/>
                <a:gd name="T24" fmla="*/ 0 w 689"/>
                <a:gd name="T25" fmla="*/ 0 h 1111"/>
                <a:gd name="T26" fmla="*/ 0 w 689"/>
                <a:gd name="T27" fmla="*/ 1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9" h="1111">
                  <a:moveTo>
                    <a:pt x="0" y="146"/>
                  </a:moveTo>
                  <a:cubicBezTo>
                    <a:pt x="331" y="146"/>
                    <a:pt x="331" y="146"/>
                    <a:pt x="331" y="146"/>
                  </a:cubicBezTo>
                  <a:cubicBezTo>
                    <a:pt x="436" y="146"/>
                    <a:pt x="538" y="228"/>
                    <a:pt x="538" y="350"/>
                  </a:cubicBezTo>
                  <a:cubicBezTo>
                    <a:pt x="538" y="468"/>
                    <a:pt x="444" y="556"/>
                    <a:pt x="326" y="556"/>
                  </a:cubicBezTo>
                  <a:cubicBezTo>
                    <a:pt x="149" y="556"/>
                    <a:pt x="149" y="556"/>
                    <a:pt x="149" y="556"/>
                  </a:cubicBezTo>
                  <a:cubicBezTo>
                    <a:pt x="149" y="702"/>
                    <a:pt x="149" y="702"/>
                    <a:pt x="149" y="702"/>
                  </a:cubicBezTo>
                  <a:cubicBezTo>
                    <a:pt x="284" y="701"/>
                    <a:pt x="284" y="701"/>
                    <a:pt x="284" y="701"/>
                  </a:cubicBezTo>
                  <a:cubicBezTo>
                    <a:pt x="500" y="1111"/>
                    <a:pt x="500" y="1111"/>
                    <a:pt x="500" y="1111"/>
                  </a:cubicBezTo>
                  <a:cubicBezTo>
                    <a:pt x="678" y="1111"/>
                    <a:pt x="678" y="1111"/>
                    <a:pt x="678" y="1111"/>
                  </a:cubicBezTo>
                  <a:cubicBezTo>
                    <a:pt x="445" y="682"/>
                    <a:pt x="445" y="682"/>
                    <a:pt x="445" y="682"/>
                  </a:cubicBezTo>
                  <a:cubicBezTo>
                    <a:pt x="567" y="645"/>
                    <a:pt x="689" y="519"/>
                    <a:pt x="689" y="350"/>
                  </a:cubicBezTo>
                  <a:cubicBezTo>
                    <a:pt x="689" y="149"/>
                    <a:pt x="544" y="0"/>
                    <a:pt x="336" y="0"/>
                  </a:cubicBezTo>
                  <a:cubicBezTo>
                    <a:pt x="0" y="0"/>
                    <a:pt x="0" y="0"/>
                    <a:pt x="0" y="0"/>
                  </a:cubicBezTo>
                  <a:lnTo>
                    <a:pt x="0"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pic>
        <p:nvPicPr>
          <p:cNvPr id="32" name="Grafik 31">
            <a:extLst>
              <a:ext uri="{FF2B5EF4-FFF2-40B4-BE49-F238E27FC236}">
                <a16:creationId xmlns:a16="http://schemas.microsoft.com/office/drawing/2014/main" id="{44586D2D-62CA-41AD-B887-3C547CCD23A0}"/>
              </a:ext>
            </a:extLst>
          </p:cNvPr>
          <p:cNvPicPr>
            <a:picLocks noChangeAspect="1"/>
          </p:cNvPicPr>
          <p:nvPr userDrawn="1"/>
        </p:nvPicPr>
        <p:blipFill>
          <a:blip r:embed="rId2"/>
          <a:stretch>
            <a:fillRect/>
          </a:stretch>
        </p:blipFill>
        <p:spPr>
          <a:xfrm>
            <a:off x="8543667" y="455330"/>
            <a:ext cx="3204000" cy="416151"/>
          </a:xfrm>
          <a:prstGeom prst="rect">
            <a:avLst/>
          </a:prstGeom>
        </p:spPr>
      </p:pic>
    </p:spTree>
    <p:extLst>
      <p:ext uri="{BB962C8B-B14F-4D97-AF65-F5344CB8AC3E}">
        <p14:creationId xmlns:p14="http://schemas.microsoft.com/office/powerpoint/2010/main" val="726694797"/>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Title: Upright Image">
    <p:spTree>
      <p:nvGrpSpPr>
        <p:cNvPr id="1" name=""/>
        <p:cNvGrpSpPr/>
        <p:nvPr/>
      </p:nvGrpSpPr>
      <p:grpSpPr>
        <a:xfrm>
          <a:off x="0" y="0"/>
          <a:ext cx="0" cy="0"/>
          <a:chOff x="0" y="0"/>
          <a:chExt cx="0" cy="0"/>
        </a:xfrm>
      </p:grpSpPr>
      <p:sp>
        <p:nvSpPr>
          <p:cNvPr id="13" name="Picture Placeholder 1">
            <a:extLst>
              <a:ext uri="{FF2B5EF4-FFF2-40B4-BE49-F238E27FC236}">
                <a16:creationId xmlns:a16="http://schemas.microsoft.com/office/drawing/2014/main" id="{4DB1195C-2459-4964-8831-D1CD778D9CFA}"/>
              </a:ext>
            </a:extLst>
          </p:cNvPr>
          <p:cNvSpPr>
            <a:spLocks noGrp="1"/>
          </p:cNvSpPr>
          <p:nvPr>
            <p:ph type="pic" sz="quarter" idx="2" hasCustomPrompt="1"/>
          </p:nvPr>
        </p:nvSpPr>
        <p:spPr>
          <a:xfrm>
            <a:off x="6096000" y="0"/>
            <a:ext cx="6096000" cy="6857999"/>
          </a:xfrm>
          <a:prstGeom prst="rect">
            <a:avLst/>
          </a:prstGeom>
          <a:solidFill>
            <a:schemeClr val="bg1">
              <a:lumMod val="75000"/>
            </a:schemeClr>
          </a:solidFill>
        </p:spPr>
        <p:txBody>
          <a:bodyPr anchor="ctr" anchorCtr="0"/>
          <a:lstStyle>
            <a:lvl1pPr marL="0" indent="0" algn="ctr">
              <a:buNone/>
              <a:defRPr b="0">
                <a:latin typeface="+mj-lt"/>
              </a:defRPr>
            </a:lvl1pPr>
          </a:lstStyle>
          <a:p>
            <a:r>
              <a:rPr lang="en-US" noProof="1"/>
              <a:t>Placeholder Image</a:t>
            </a:r>
          </a:p>
        </p:txBody>
      </p:sp>
      <p:sp>
        <p:nvSpPr>
          <p:cNvPr id="3" name="Subtitle 1">
            <a:extLst>
              <a:ext uri="{FF2B5EF4-FFF2-40B4-BE49-F238E27FC236}">
                <a16:creationId xmlns:a16="http://schemas.microsoft.com/office/drawing/2014/main" id="{425C58F2-55B6-42CD-8A94-797D3D2CDD02}"/>
              </a:ext>
            </a:extLst>
          </p:cNvPr>
          <p:cNvSpPr>
            <a:spLocks noGrp="1"/>
          </p:cNvSpPr>
          <p:nvPr>
            <p:ph type="subTitle" idx="1" hasCustomPrompt="1"/>
          </p:nvPr>
        </p:nvSpPr>
        <p:spPr>
          <a:xfrm>
            <a:off x="504000" y="6066000"/>
            <a:ext cx="5184000" cy="288000"/>
          </a:xfrm>
          <a:prstGeom prst="rect">
            <a:avLst/>
          </a:prstGeom>
        </p:spPr>
        <p:txBody>
          <a:bodyPr>
            <a:spAutoFit/>
          </a:bodyPr>
          <a:lstStyle>
            <a:lvl1pPr marL="0" indent="0" algn="l">
              <a:lnSpc>
                <a:spcPct val="100000"/>
              </a:lnSpc>
              <a:buNone/>
              <a:defRPr sz="1800" b="0">
                <a:latin typeface="TT Norms Pro"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1"/>
              <a:t>Subtitle, month year</a:t>
            </a:r>
          </a:p>
        </p:txBody>
      </p:sp>
      <p:sp>
        <p:nvSpPr>
          <p:cNvPr id="2" name="Title 1">
            <a:extLst>
              <a:ext uri="{FF2B5EF4-FFF2-40B4-BE49-F238E27FC236}">
                <a16:creationId xmlns:a16="http://schemas.microsoft.com/office/drawing/2014/main" id="{FC52391B-6DA4-4E7E-9214-043F1955923A}"/>
              </a:ext>
            </a:extLst>
          </p:cNvPr>
          <p:cNvSpPr>
            <a:spLocks noGrp="1"/>
          </p:cNvSpPr>
          <p:nvPr>
            <p:ph type="ctrTitle" hasCustomPrompt="1"/>
          </p:nvPr>
        </p:nvSpPr>
        <p:spPr>
          <a:xfrm>
            <a:off x="504000" y="5568015"/>
            <a:ext cx="5184000" cy="430887"/>
          </a:xfrm>
        </p:spPr>
        <p:txBody>
          <a:bodyPr anchor="b">
            <a:spAutoFit/>
          </a:bodyPr>
          <a:lstStyle>
            <a:lvl1pPr algn="l">
              <a:lnSpc>
                <a:spcPct val="100000"/>
              </a:lnSpc>
              <a:defRPr sz="2800"/>
            </a:lvl1pPr>
          </a:lstStyle>
          <a:p>
            <a:r>
              <a:rPr lang="en-US" noProof="1"/>
              <a:t>Cover chart for longer titles in two or three lines, TT Norms Pro, 28 pt</a:t>
            </a:r>
          </a:p>
        </p:txBody>
      </p:sp>
      <p:sp>
        <p:nvSpPr>
          <p:cNvPr id="22" name="Claim">
            <a:extLst>
              <a:ext uri="{FF2B5EF4-FFF2-40B4-BE49-F238E27FC236}">
                <a16:creationId xmlns:a16="http://schemas.microsoft.com/office/drawing/2014/main" id="{8CFE772B-CDD6-4167-95D0-A7A9F4F3D4E3}"/>
              </a:ext>
            </a:extLst>
          </p:cNvPr>
          <p:cNvSpPr/>
          <p:nvPr userDrawn="1"/>
        </p:nvSpPr>
        <p:spPr bwMode="auto">
          <a:xfrm>
            <a:off x="0" y="2134703"/>
            <a:ext cx="6095999" cy="1294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rIns="500400" rtlCol="0" anchor="ctr"/>
          <a:lstStyle/>
          <a:p>
            <a:pPr algn="l"/>
            <a:r>
              <a:rPr lang="en-US" sz="2800" spc="-50" baseline="0" noProof="1">
                <a:solidFill>
                  <a:schemeClr val="bg1"/>
                </a:solidFill>
                <a:latin typeface="+mj-lt"/>
              </a:rPr>
              <a:t>Simplifying Progress</a:t>
            </a:r>
          </a:p>
        </p:txBody>
      </p:sp>
      <p:sp>
        <p:nvSpPr>
          <p:cNvPr id="21" name="Rectangle 2">
            <a:extLst>
              <a:ext uri="{FF2B5EF4-FFF2-40B4-BE49-F238E27FC236}">
                <a16:creationId xmlns:a16="http://schemas.microsoft.com/office/drawing/2014/main" id="{A1A89EE8-6CEB-42C5-A89A-E02837B54C44}"/>
              </a:ext>
            </a:extLst>
          </p:cNvPr>
          <p:cNvSpPr/>
          <p:nvPr userDrawn="1"/>
        </p:nvSpPr>
        <p:spPr>
          <a:xfrm>
            <a:off x="1" y="0"/>
            <a:ext cx="6096000" cy="21347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Logo">
            <a:extLst>
              <a:ext uri="{FF2B5EF4-FFF2-40B4-BE49-F238E27FC236}">
                <a16:creationId xmlns:a16="http://schemas.microsoft.com/office/drawing/2014/main" id="{47C534CE-DEFA-4690-B8CE-C52CF34AE9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9483" y="514800"/>
            <a:ext cx="3062392" cy="535517"/>
          </a:xfrm>
          <a:prstGeom prst="rect">
            <a:avLst/>
          </a:prstGeom>
        </p:spPr>
      </p:pic>
    </p:spTree>
    <p:extLst>
      <p:ext uri="{BB962C8B-B14F-4D97-AF65-F5344CB8AC3E}">
        <p14:creationId xmlns:p14="http://schemas.microsoft.com/office/powerpoint/2010/main" val="3472893385"/>
      </p:ext>
    </p:extLst>
  </p:cSld>
  <p:clrMapOvr>
    <a:masterClrMapping/>
  </p:clrMapOvr>
  <p:extLst>
    <p:ext uri="{DCECCB84-F9BA-43D5-87BE-67443E8EF086}">
      <p15:sldGuideLst xmlns:p15="http://schemas.microsoft.com/office/powerpoint/2012/main">
        <p15:guide id="1" orient="horz" pos="142">
          <p15:clr>
            <a:srgbClr val="F26B43"/>
          </p15:clr>
        </p15:guide>
        <p15:guide id="2" pos="189">
          <p15:clr>
            <a:srgbClr val="F26B43"/>
          </p15:clr>
        </p15:guide>
        <p15:guide id="3" orient="horz" pos="3498">
          <p15:clr>
            <a:srgbClr val="F26B43"/>
          </p15:clr>
        </p15:guide>
        <p15:guide id="4" pos="7491">
          <p15:clr>
            <a:srgbClr val="F26B43"/>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Content Standard 2">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6BEFA9A3-4864-45F2-9697-0D75A2D17C71}"/>
              </a:ext>
            </a:extLst>
          </p:cNvPr>
          <p:cNvSpPr>
            <a:spLocks noGrp="1"/>
          </p:cNvSpPr>
          <p:nvPr>
            <p:ph type="sldNum" sz="quarter" idx="12"/>
          </p:nvPr>
        </p:nvSpPr>
        <p:spPr/>
        <p:txBody>
          <a:bodyPr/>
          <a:lstStyle/>
          <a:p>
            <a:fld id="{0C8761C7-EE27-4485-904A-AF787EF92FBE}" type="slidenum">
              <a:rPr lang="en-US" noProof="0" smtClean="0"/>
              <a:t>‹N°›</a:t>
            </a:fld>
            <a:endParaRPr lang="en-US" noProof="0"/>
          </a:p>
        </p:txBody>
      </p:sp>
      <p:sp>
        <p:nvSpPr>
          <p:cNvPr id="10" name="Text Placeholder 2">
            <a:extLst>
              <a:ext uri="{FF2B5EF4-FFF2-40B4-BE49-F238E27FC236}">
                <a16:creationId xmlns:a16="http://schemas.microsoft.com/office/drawing/2014/main" id="{09EF645E-9208-4795-B50C-AE3060A99E6C}"/>
              </a:ext>
            </a:extLst>
          </p:cNvPr>
          <p:cNvSpPr>
            <a:spLocks noGrp="1"/>
          </p:cNvSpPr>
          <p:nvPr>
            <p:ph type="body" sz="quarter" idx="2" hasCustomPrompt="1"/>
          </p:nvPr>
        </p:nvSpPr>
        <p:spPr>
          <a:xfrm>
            <a:off x="298800" y="5562000"/>
            <a:ext cx="11592000" cy="190240"/>
          </a:xfrm>
          <a:prstGeom prst="rect">
            <a:avLst/>
          </a:prstGeom>
        </p:spPr>
        <p:txBody>
          <a:bodyPr wrap="square" tIns="36000" anchor="t" anchorCtr="0">
            <a:spAutoFit/>
          </a:bodyPr>
          <a:lstStyle>
            <a:lvl1pPr marL="0" indent="0" algn="l">
              <a:lnSpc>
                <a:spcPct val="100000"/>
              </a:lnSpc>
              <a:spcAft>
                <a:spcPts val="600"/>
              </a:spcAft>
              <a:buNone/>
              <a:defRPr sz="1000" b="0"/>
            </a:lvl1pPr>
          </a:lstStyle>
          <a:p>
            <a:pPr lvl="0"/>
            <a:r>
              <a:rPr lang="en-US" noProof="1"/>
              <a:t>Footnote</a:t>
            </a:r>
          </a:p>
        </p:txBody>
      </p:sp>
      <p:sp>
        <p:nvSpPr>
          <p:cNvPr id="4" name="Text Placeholder 1">
            <a:extLst>
              <a:ext uri="{FF2B5EF4-FFF2-40B4-BE49-F238E27FC236}">
                <a16:creationId xmlns:a16="http://schemas.microsoft.com/office/drawing/2014/main" id="{9A750B8A-000B-4D15-BD08-FDB00CE79C4E}"/>
              </a:ext>
            </a:extLst>
          </p:cNvPr>
          <p:cNvSpPr>
            <a:spLocks noGrp="1"/>
          </p:cNvSpPr>
          <p:nvPr>
            <p:ph type="body" sz="quarter" idx="1" hasCustomPrompt="1"/>
          </p:nvPr>
        </p:nvSpPr>
        <p:spPr>
          <a:xfrm>
            <a:off x="300037" y="1736725"/>
            <a:ext cx="11592301" cy="3816350"/>
          </a:xfrm>
        </p:spPr>
        <p:txBody>
          <a:bodyPr>
            <a:noAutofit/>
          </a:bodyPr>
          <a:lstStyle>
            <a:lvl1pPr>
              <a:defRPr/>
            </a:lvl1pPr>
          </a:lstStyle>
          <a:p>
            <a:pPr lvl="0"/>
            <a:r>
              <a:rPr lang="en-US" noProof="1"/>
              <a:t>If not needed, please delete first-level bullet point</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3" name="Title 1">
            <a:extLst>
              <a:ext uri="{FF2B5EF4-FFF2-40B4-BE49-F238E27FC236}">
                <a16:creationId xmlns:a16="http://schemas.microsoft.com/office/drawing/2014/main" id="{20E11528-72FE-4988-9768-23D9ABFCA06F}"/>
              </a:ext>
            </a:extLst>
          </p:cNvPr>
          <p:cNvSpPr>
            <a:spLocks noGrp="1"/>
          </p:cNvSpPr>
          <p:nvPr>
            <p:ph type="title" hasCustomPrompt="1"/>
          </p:nvPr>
        </p:nvSpPr>
        <p:spPr>
          <a:xfrm>
            <a:off x="300038" y="584994"/>
            <a:ext cx="11592302" cy="864000"/>
          </a:xfrm>
        </p:spPr>
        <p:txBody>
          <a:bodyPr/>
          <a:lstStyle>
            <a:lvl1pPr>
              <a:defRPr/>
            </a:lvl1pPr>
          </a:lstStyle>
          <a:p>
            <a:r>
              <a:rPr lang="en-US" noProof="1"/>
              <a:t>Headline 1, TT Norms Pro, 28 pt</a:t>
            </a:r>
          </a:p>
        </p:txBody>
      </p:sp>
      <p:sp>
        <p:nvSpPr>
          <p:cNvPr id="11" name="Chapter_titleonly">
            <a:extLst>
              <a:ext uri="{FF2B5EF4-FFF2-40B4-BE49-F238E27FC236}">
                <a16:creationId xmlns:a16="http://schemas.microsoft.com/office/drawing/2014/main" id="{12AF9FF7-2DF4-4852-8126-899942EB4625}"/>
              </a:ext>
            </a:extLst>
          </p:cNvPr>
          <p:cNvSpPr>
            <a:spLocks noGrp="1"/>
          </p:cNvSpPr>
          <p:nvPr>
            <p:ph type="body" sz="quarter" idx="15" hasCustomPrompt="1"/>
          </p:nvPr>
        </p:nvSpPr>
        <p:spPr>
          <a:xfrm>
            <a:off x="298800" y="234000"/>
            <a:ext cx="4320000" cy="184666"/>
          </a:xfrm>
          <a:prstGeom prst="rect">
            <a:avLst/>
          </a:prstGeom>
        </p:spPr>
        <p:txBody>
          <a:bodyPr anchor="ctr" anchorCtr="0">
            <a:spAutoFit/>
          </a:bodyPr>
          <a:lstStyle>
            <a:lvl1pPr marL="0" indent="0">
              <a:lnSpc>
                <a:spcPct val="100000"/>
              </a:lnSpc>
              <a:buNone/>
              <a:defRPr sz="1200" b="0"/>
            </a:lvl1pPr>
          </a:lstStyle>
          <a:p>
            <a:pPr lvl="0"/>
            <a:r>
              <a:rPr lang="en-US" noProof="1"/>
              <a:t>Category</a:t>
            </a:r>
          </a:p>
        </p:txBody>
      </p:sp>
    </p:spTree>
    <p:extLst>
      <p:ext uri="{BB962C8B-B14F-4D97-AF65-F5344CB8AC3E}">
        <p14:creationId xmlns:p14="http://schemas.microsoft.com/office/powerpoint/2010/main" val="681045060"/>
      </p:ext>
    </p:extLst>
  </p:cSld>
  <p:clrMapOvr>
    <a:masterClrMapping/>
  </p:clrMapOvr>
  <p:extLst>
    <p:ext uri="{DCECCB84-F9BA-43D5-87BE-67443E8EF086}">
      <p15:sldGuideLst xmlns:p15="http://schemas.microsoft.com/office/powerpoint/2012/main">
        <p15:guide id="1" orient="horz" pos="142">
          <p15:clr>
            <a:srgbClr val="F26B43"/>
          </p15:clr>
        </p15:guide>
        <p15:guide id="2" pos="189">
          <p15:clr>
            <a:srgbClr val="F26B43"/>
          </p15:clr>
        </p15:guide>
        <p15:guide id="3" orient="horz" pos="3498">
          <p15:clr>
            <a:srgbClr val="F26B43"/>
          </p15:clr>
        </p15:guide>
        <p15:guide id="4" pos="7491">
          <p15:clr>
            <a:srgbClr val="F26B43"/>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One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40527D6-3B4E-40CF-A3D0-E5160E2AA24A}"/>
              </a:ext>
            </a:extLst>
          </p:cNvPr>
          <p:cNvGraphicFramePr>
            <a:graphicFrameLocks noChangeAspect="1"/>
          </p:cNvGraphicFramePr>
          <p:nvPr userDrawn="1">
            <p:custDataLst>
              <p:tags r:id="rId1"/>
            </p:custDataLst>
            <p:extLst>
              <p:ext uri="{D42A27DB-BD31-4B8C-83A1-F6EECF244321}">
                <p14:modId xmlns:p14="http://schemas.microsoft.com/office/powerpoint/2010/main" val="27636432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498" imgH="499" progId="TCLayout.ActiveDocument.1">
                  <p:embed/>
                </p:oleObj>
              </mc:Choice>
              <mc:Fallback>
                <p:oleObj name="Diapositive think-cell" r:id="rId3" imgW="498" imgH="499" progId="TCLayout.ActiveDocument.1">
                  <p:embed/>
                  <p:pic>
                    <p:nvPicPr>
                      <p:cNvPr id="7" name="Object 6" hidden="1">
                        <a:extLst>
                          <a:ext uri="{FF2B5EF4-FFF2-40B4-BE49-F238E27FC236}">
                            <a16:creationId xmlns:a16="http://schemas.microsoft.com/office/drawing/2014/main" id="{A40527D6-3B4E-40CF-A3D0-E5160E2AA24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0B8AF91F-5DD9-4EDB-A7AC-B80E93A12ED8}"/>
              </a:ext>
            </a:extLst>
          </p:cNvPr>
          <p:cNvSpPr>
            <a:spLocks noGrp="1"/>
          </p:cNvSpPr>
          <p:nvPr>
            <p:ph type="title" hasCustomPrompt="1"/>
          </p:nvPr>
        </p:nvSpPr>
        <p:spPr/>
        <p:txBody>
          <a:bodyPr vert="horz"/>
          <a:lstStyle>
            <a:lvl1pPr rtl="0">
              <a:defRPr/>
            </a:lvl1pPr>
          </a:lstStyle>
          <a:p>
            <a:r>
              <a:rPr lang="en-US" noProof="0"/>
              <a:t>Click to add Title</a:t>
            </a:r>
          </a:p>
        </p:txBody>
      </p:sp>
      <p:sp>
        <p:nvSpPr>
          <p:cNvPr id="5" name="Textplatzhalter 4">
            <a:extLst>
              <a:ext uri="{FF2B5EF4-FFF2-40B4-BE49-F238E27FC236}">
                <a16:creationId xmlns:a16="http://schemas.microsoft.com/office/drawing/2014/main" id="{D3A03D84-4179-415C-AA31-106FA0B9C7C7}"/>
              </a:ext>
            </a:extLst>
          </p:cNvPr>
          <p:cNvSpPr>
            <a:spLocks noGrp="1"/>
          </p:cNvSpPr>
          <p:nvPr>
            <p:ph type="body" sz="quarter" idx="16" hasCustomPrompt="1"/>
          </p:nvPr>
        </p:nvSpPr>
        <p:spPr>
          <a:xfrm>
            <a:off x="479426" y="1700214"/>
            <a:ext cx="11233151" cy="4752975"/>
          </a:xfrm>
        </p:spPr>
        <p:txBody>
          <a:bodyPr/>
          <a:lstStyle>
            <a:lvl1pPr rtl="0">
              <a:defRPr/>
            </a:lvl1pPr>
            <a:lvl2pPr rtl="0">
              <a:defRPr/>
            </a:lvl2pPr>
            <a:lvl3pPr rtl="0">
              <a:defRPr/>
            </a:lvl3pPr>
            <a:lvl4pPr rtl="0">
              <a:defRPr/>
            </a:lvl4pPr>
            <a:lvl5pPr rtl="0">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F1278F1F-BB32-4C43-8A45-B42D7EB01D7F}"/>
              </a:ext>
            </a:extLst>
          </p:cNvPr>
          <p:cNvSpPr>
            <a:spLocks noGrp="1"/>
          </p:cNvSpPr>
          <p:nvPr>
            <p:ph type="ftr" sz="quarter" idx="17"/>
          </p:nvPr>
        </p:nvSpPr>
        <p:spPr>
          <a:xfrm>
            <a:off x="479426" y="6542299"/>
            <a:ext cx="10907999" cy="225427"/>
          </a:xfrm>
          <a:prstGeom prst="rect">
            <a:avLst/>
          </a:prstGeom>
        </p:spPr>
        <p:txBody>
          <a:bodyPr/>
          <a:lstStyle>
            <a:lvl1pPr rtl="0">
              <a:defRPr/>
            </a:lvl1pPr>
          </a:lstStyle>
          <a:p>
            <a:pPr>
              <a:lnSpc>
                <a:spcPct val="90000"/>
              </a:lnSpc>
              <a:spcBef>
                <a:spcPts val="600"/>
              </a:spcBef>
              <a:buSzPct val="100000"/>
            </a:pPr>
            <a:endParaRPr lang="en-US"/>
          </a:p>
        </p:txBody>
      </p:sp>
      <p:sp>
        <p:nvSpPr>
          <p:cNvPr id="6" name="Slide Number Placeholder 5">
            <a:extLst>
              <a:ext uri="{FF2B5EF4-FFF2-40B4-BE49-F238E27FC236}">
                <a16:creationId xmlns:a16="http://schemas.microsoft.com/office/drawing/2014/main" id="{75EBDBCE-F6D0-4860-A9FF-C65BBF9AD8C6}"/>
              </a:ext>
            </a:extLst>
          </p:cNvPr>
          <p:cNvSpPr>
            <a:spLocks noGrp="1"/>
          </p:cNvSpPr>
          <p:nvPr>
            <p:ph type="sldNum" sz="quarter" idx="18"/>
          </p:nvPr>
        </p:nvSpPr>
        <p:spPr/>
        <p:txBody>
          <a:bodyPr/>
          <a:lstStyle>
            <a:lvl1pPr rtl="0">
              <a:defRPr/>
            </a:lvl1pPr>
          </a:lstStyle>
          <a:p>
            <a:fld id="{AFD95BE6-C8B6-4790-8AF1-CC9F76E4E36C}" type="slidenum">
              <a:rPr lang="en-US" smtClean="0"/>
              <a:pPr/>
              <a:t>‹N°›</a:t>
            </a:fld>
            <a:endParaRPr lang="en-US"/>
          </a:p>
        </p:txBody>
      </p:sp>
    </p:spTree>
    <p:extLst>
      <p:ext uri="{BB962C8B-B14F-4D97-AF65-F5344CB8AC3E}">
        <p14:creationId xmlns:p14="http://schemas.microsoft.com/office/powerpoint/2010/main" val="86030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52391B-6DA4-4E7E-9214-043F1955923A}"/>
              </a:ext>
            </a:extLst>
          </p:cNvPr>
          <p:cNvSpPr>
            <a:spLocks noGrp="1"/>
          </p:cNvSpPr>
          <p:nvPr>
            <p:ph type="ctrTitle" hasCustomPrompt="1"/>
          </p:nvPr>
        </p:nvSpPr>
        <p:spPr>
          <a:xfrm>
            <a:off x="504000" y="5101145"/>
            <a:ext cx="7272000" cy="898018"/>
          </a:xfrm>
        </p:spPr>
        <p:txBody>
          <a:bodyPr anchor="b"/>
          <a:lstStyle>
            <a:lvl1pPr algn="l">
              <a:lnSpc>
                <a:spcPct val="100000"/>
              </a:lnSpc>
              <a:defRPr sz="2800"/>
            </a:lvl1pPr>
          </a:lstStyle>
          <a:p>
            <a:r>
              <a:rPr lang="en-US" noProof="0"/>
              <a:t>Title</a:t>
            </a:r>
          </a:p>
        </p:txBody>
      </p:sp>
      <p:sp>
        <p:nvSpPr>
          <p:cNvPr id="3" name="Untertitel 2">
            <a:extLst>
              <a:ext uri="{FF2B5EF4-FFF2-40B4-BE49-F238E27FC236}">
                <a16:creationId xmlns:a16="http://schemas.microsoft.com/office/drawing/2014/main" id="{425C58F2-55B6-42CD-8A94-797D3D2CDD02}"/>
              </a:ext>
            </a:extLst>
          </p:cNvPr>
          <p:cNvSpPr>
            <a:spLocks noGrp="1"/>
          </p:cNvSpPr>
          <p:nvPr>
            <p:ph type="subTitle" idx="1" hasCustomPrompt="1"/>
          </p:nvPr>
        </p:nvSpPr>
        <p:spPr>
          <a:xfrm>
            <a:off x="504000" y="6075362"/>
            <a:ext cx="7272000" cy="276999"/>
          </a:xfrm>
          <a:prstGeom prst="rect">
            <a:avLst/>
          </a:prstGeom>
        </p:spPr>
        <p:txBody>
          <a:bodyPr>
            <a:spAutoFit/>
          </a:bodyPr>
          <a:lstStyle>
            <a:lvl1pPr marL="0" indent="0" algn="l">
              <a:lnSpc>
                <a:spcPct val="100000"/>
              </a:lnSpc>
              <a:buNone/>
              <a:defRPr sz="1800" b="0">
                <a:latin typeface="TT Norms Pro"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Subtitle, month year</a:t>
            </a:r>
          </a:p>
        </p:txBody>
      </p:sp>
      <p:sp>
        <p:nvSpPr>
          <p:cNvPr id="8" name="Picture Placeholder 7">
            <a:extLst>
              <a:ext uri="{FF2B5EF4-FFF2-40B4-BE49-F238E27FC236}">
                <a16:creationId xmlns:a16="http://schemas.microsoft.com/office/drawing/2014/main" id="{46BD72FC-5C46-4CA0-8B55-97C53265B651}"/>
              </a:ext>
            </a:extLst>
          </p:cNvPr>
          <p:cNvSpPr>
            <a:spLocks noGrp="1"/>
          </p:cNvSpPr>
          <p:nvPr>
            <p:ph type="pic" sz="quarter" idx="10" hasCustomPrompt="1"/>
          </p:nvPr>
        </p:nvSpPr>
        <p:spPr>
          <a:xfrm>
            <a:off x="0" y="0"/>
            <a:ext cx="8122596" cy="4589463"/>
          </a:xfrm>
          <a:prstGeom prst="rect">
            <a:avLst/>
          </a:prstGeom>
          <a:solidFill>
            <a:schemeClr val="bg1">
              <a:lumMod val="75000"/>
            </a:schemeClr>
          </a:solidFill>
        </p:spPr>
        <p:txBody>
          <a:bodyPr anchor="ctr" anchorCtr="1"/>
          <a:lstStyle>
            <a:lvl1pPr marL="0" indent="0" algn="ctr">
              <a:buNone/>
              <a:defRPr b="0"/>
            </a:lvl1pPr>
          </a:lstStyle>
          <a:p>
            <a:r>
              <a:rPr lang="en-US" noProof="0"/>
              <a:t>Placeholder Image</a:t>
            </a:r>
          </a:p>
        </p:txBody>
      </p:sp>
      <p:sp>
        <p:nvSpPr>
          <p:cNvPr id="21" name="Rechteck 20">
            <a:extLst>
              <a:ext uri="{FF2B5EF4-FFF2-40B4-BE49-F238E27FC236}">
                <a16:creationId xmlns:a16="http://schemas.microsoft.com/office/drawing/2014/main" id="{8D542529-7A36-47EA-AB0A-7B8DE5AFC0A6}"/>
              </a:ext>
            </a:extLst>
          </p:cNvPr>
          <p:cNvSpPr/>
          <p:nvPr userDrawn="1"/>
        </p:nvSpPr>
        <p:spPr>
          <a:xfrm>
            <a:off x="8122596" y="0"/>
            <a:ext cx="406940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hteck 21">
            <a:extLst>
              <a:ext uri="{FF2B5EF4-FFF2-40B4-BE49-F238E27FC236}">
                <a16:creationId xmlns:a16="http://schemas.microsoft.com/office/drawing/2014/main" id="{06A262D4-503B-4F5D-8F83-6AF6EBF8750E}"/>
              </a:ext>
            </a:extLst>
          </p:cNvPr>
          <p:cNvSpPr/>
          <p:nvPr userDrawn="1"/>
        </p:nvSpPr>
        <p:spPr bwMode="black">
          <a:xfrm>
            <a:off x="8122596" y="0"/>
            <a:ext cx="4069404" cy="1294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Ins="288000" rtlCol="0" anchor="ctr"/>
          <a:lstStyle/>
          <a:p>
            <a:pPr algn="r"/>
            <a:endParaRPr lang="en-US" sz="2800" spc="-30" baseline="0" noProof="0">
              <a:solidFill>
                <a:schemeClr val="bg1"/>
              </a:solidFill>
              <a:latin typeface="+mj-lt"/>
            </a:endParaRPr>
          </a:p>
        </p:txBody>
      </p:sp>
      <p:pic>
        <p:nvPicPr>
          <p:cNvPr id="23" name="Grafik 22">
            <a:extLst>
              <a:ext uri="{FF2B5EF4-FFF2-40B4-BE49-F238E27FC236}">
                <a16:creationId xmlns:a16="http://schemas.microsoft.com/office/drawing/2014/main" id="{BA6D19A3-6C20-44D8-9105-561EB5C930CF}"/>
              </a:ext>
            </a:extLst>
          </p:cNvPr>
          <p:cNvPicPr>
            <a:picLocks noChangeAspect="1"/>
          </p:cNvPicPr>
          <p:nvPr userDrawn="1"/>
        </p:nvPicPr>
        <p:blipFill>
          <a:blip r:embed="rId2"/>
          <a:stretch>
            <a:fillRect/>
          </a:stretch>
        </p:blipFill>
        <p:spPr>
          <a:xfrm>
            <a:off x="8543667" y="455330"/>
            <a:ext cx="3204000" cy="416151"/>
          </a:xfrm>
          <a:prstGeom prst="rect">
            <a:avLst/>
          </a:prstGeom>
        </p:spPr>
      </p:pic>
      <p:grpSp>
        <p:nvGrpSpPr>
          <p:cNvPr id="24" name="Gruppieren 23">
            <a:extLst>
              <a:ext uri="{FF2B5EF4-FFF2-40B4-BE49-F238E27FC236}">
                <a16:creationId xmlns:a16="http://schemas.microsoft.com/office/drawing/2014/main" id="{E447D816-7F7A-4F02-9567-DBCE24003325}"/>
              </a:ext>
            </a:extLst>
          </p:cNvPr>
          <p:cNvGrpSpPr>
            <a:grpSpLocks noChangeAspect="1"/>
          </p:cNvGrpSpPr>
          <p:nvPr userDrawn="1"/>
        </p:nvGrpSpPr>
        <p:grpSpPr>
          <a:xfrm>
            <a:off x="8627298" y="5813000"/>
            <a:ext cx="3060000" cy="535410"/>
            <a:chOff x="692439" y="1293569"/>
            <a:chExt cx="12203113" cy="2135188"/>
          </a:xfrm>
          <a:solidFill>
            <a:schemeClr val="tx1"/>
          </a:solidFill>
        </p:grpSpPr>
        <p:sp>
          <p:nvSpPr>
            <p:cNvPr id="25" name="Freeform 5">
              <a:extLst>
                <a:ext uri="{FF2B5EF4-FFF2-40B4-BE49-F238E27FC236}">
                  <a16:creationId xmlns:a16="http://schemas.microsoft.com/office/drawing/2014/main" id="{5CF8425D-9C16-4155-928B-B6018B756F2C}"/>
                </a:ext>
              </a:extLst>
            </p:cNvPr>
            <p:cNvSpPr>
              <a:spLocks/>
            </p:cNvSpPr>
            <p:nvPr userDrawn="1"/>
          </p:nvSpPr>
          <p:spPr bwMode="auto">
            <a:xfrm>
              <a:off x="10317452" y="1336432"/>
              <a:ext cx="1539875" cy="2092325"/>
            </a:xfrm>
            <a:custGeom>
              <a:avLst/>
              <a:gdLst>
                <a:gd name="T0" fmla="*/ 0 w 837"/>
                <a:gd name="T1" fmla="*/ 693 h 1133"/>
                <a:gd name="T2" fmla="*/ 420 w 837"/>
                <a:gd name="T3" fmla="*/ 1133 h 1133"/>
                <a:gd name="T4" fmla="*/ 837 w 837"/>
                <a:gd name="T5" fmla="*/ 693 h 1133"/>
                <a:gd name="T6" fmla="*/ 837 w 837"/>
                <a:gd name="T7" fmla="*/ 647 h 1133"/>
                <a:gd name="T8" fmla="*/ 677 w 837"/>
                <a:gd name="T9" fmla="*/ 647 h 1133"/>
                <a:gd name="T10" fmla="*/ 677 w 837"/>
                <a:gd name="T11" fmla="*/ 693 h 1133"/>
                <a:gd name="T12" fmla="*/ 420 w 837"/>
                <a:gd name="T13" fmla="*/ 989 h 1133"/>
                <a:gd name="T14" fmla="*/ 163 w 837"/>
                <a:gd name="T15" fmla="*/ 693 h 1133"/>
                <a:gd name="T16" fmla="*/ 163 w 837"/>
                <a:gd name="T17" fmla="*/ 0 h 1133"/>
                <a:gd name="T18" fmla="*/ 0 w 837"/>
                <a:gd name="T19" fmla="*/ 0 h 1133"/>
                <a:gd name="T20" fmla="*/ 0 w 837"/>
                <a:gd name="T21" fmla="*/ 693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7" h="1133">
                  <a:moveTo>
                    <a:pt x="0" y="693"/>
                  </a:moveTo>
                  <a:cubicBezTo>
                    <a:pt x="0" y="920"/>
                    <a:pt x="142" y="1133"/>
                    <a:pt x="420" y="1133"/>
                  </a:cubicBezTo>
                  <a:cubicBezTo>
                    <a:pt x="691" y="1133"/>
                    <a:pt x="837" y="920"/>
                    <a:pt x="837" y="693"/>
                  </a:cubicBezTo>
                  <a:cubicBezTo>
                    <a:pt x="837" y="647"/>
                    <a:pt x="837" y="647"/>
                    <a:pt x="837" y="647"/>
                  </a:cubicBezTo>
                  <a:cubicBezTo>
                    <a:pt x="677" y="647"/>
                    <a:pt x="677" y="647"/>
                    <a:pt x="677" y="647"/>
                  </a:cubicBezTo>
                  <a:cubicBezTo>
                    <a:pt x="677" y="693"/>
                    <a:pt x="677" y="693"/>
                    <a:pt x="677" y="693"/>
                  </a:cubicBezTo>
                  <a:cubicBezTo>
                    <a:pt x="677" y="861"/>
                    <a:pt x="597" y="989"/>
                    <a:pt x="420" y="989"/>
                  </a:cubicBezTo>
                  <a:cubicBezTo>
                    <a:pt x="243" y="989"/>
                    <a:pt x="163" y="858"/>
                    <a:pt x="163" y="693"/>
                  </a:cubicBezTo>
                  <a:cubicBezTo>
                    <a:pt x="163" y="0"/>
                    <a:pt x="163" y="0"/>
                    <a:pt x="163" y="0"/>
                  </a:cubicBezTo>
                  <a:cubicBezTo>
                    <a:pt x="0" y="0"/>
                    <a:pt x="0" y="0"/>
                    <a:pt x="0" y="0"/>
                  </a:cubicBezTo>
                  <a:lnTo>
                    <a:pt x="0" y="6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6" name="Rectangle 6">
              <a:extLst>
                <a:ext uri="{FF2B5EF4-FFF2-40B4-BE49-F238E27FC236}">
                  <a16:creationId xmlns:a16="http://schemas.microsoft.com/office/drawing/2014/main" id="{7F06821E-1371-41B9-B7E3-015FE4FAA590}"/>
                </a:ext>
              </a:extLst>
            </p:cNvPr>
            <p:cNvSpPr>
              <a:spLocks noChangeArrowheads="1"/>
            </p:cNvSpPr>
            <p:nvPr userDrawn="1"/>
          </p:nvSpPr>
          <p:spPr bwMode="auto">
            <a:xfrm>
              <a:off x="9612602" y="1336432"/>
              <a:ext cx="298450" cy="2052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7" name="Freeform 7">
              <a:extLst>
                <a:ext uri="{FF2B5EF4-FFF2-40B4-BE49-F238E27FC236}">
                  <a16:creationId xmlns:a16="http://schemas.microsoft.com/office/drawing/2014/main" id="{35182012-4344-4DD2-8A10-B4902165F835}"/>
                </a:ext>
              </a:extLst>
            </p:cNvPr>
            <p:cNvSpPr>
              <a:spLocks/>
            </p:cNvSpPr>
            <p:nvPr userDrawn="1"/>
          </p:nvSpPr>
          <p:spPr bwMode="auto">
            <a:xfrm>
              <a:off x="5866102" y="1339607"/>
              <a:ext cx="2078038" cy="2087563"/>
            </a:xfrm>
            <a:custGeom>
              <a:avLst/>
              <a:gdLst>
                <a:gd name="T0" fmla="*/ 0 w 1129"/>
                <a:gd name="T1" fmla="*/ 564 h 1130"/>
                <a:gd name="T2" fmla="*/ 565 w 1129"/>
                <a:gd name="T3" fmla="*/ 1130 h 1130"/>
                <a:gd name="T4" fmla="*/ 1129 w 1129"/>
                <a:gd name="T5" fmla="*/ 564 h 1130"/>
                <a:gd name="T6" fmla="*/ 565 w 1129"/>
                <a:gd name="T7" fmla="*/ 0 h 1130"/>
                <a:gd name="T8" fmla="*/ 538 w 1129"/>
                <a:gd name="T9" fmla="*/ 0 h 1130"/>
                <a:gd name="T10" fmla="*/ 538 w 1129"/>
                <a:gd name="T11" fmla="*/ 141 h 1130"/>
                <a:gd name="T12" fmla="*/ 565 w 1129"/>
                <a:gd name="T13" fmla="*/ 141 h 1130"/>
                <a:gd name="T14" fmla="*/ 978 w 1129"/>
                <a:gd name="T15" fmla="*/ 564 h 1130"/>
                <a:gd name="T16" fmla="*/ 565 w 1129"/>
                <a:gd name="T17" fmla="*/ 988 h 1130"/>
                <a:gd name="T18" fmla="*/ 151 w 1129"/>
                <a:gd name="T19" fmla="*/ 564 h 1130"/>
                <a:gd name="T20" fmla="*/ 0 w 1129"/>
                <a:gd name="T21" fmla="*/ 564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9" h="1130">
                  <a:moveTo>
                    <a:pt x="0" y="564"/>
                  </a:moveTo>
                  <a:cubicBezTo>
                    <a:pt x="0" y="881"/>
                    <a:pt x="250" y="1130"/>
                    <a:pt x="565" y="1130"/>
                  </a:cubicBezTo>
                  <a:cubicBezTo>
                    <a:pt x="879" y="1130"/>
                    <a:pt x="1129" y="881"/>
                    <a:pt x="1129" y="564"/>
                  </a:cubicBezTo>
                  <a:cubicBezTo>
                    <a:pt x="1129" y="249"/>
                    <a:pt x="879" y="0"/>
                    <a:pt x="565" y="0"/>
                  </a:cubicBezTo>
                  <a:cubicBezTo>
                    <a:pt x="538" y="0"/>
                    <a:pt x="538" y="0"/>
                    <a:pt x="538" y="0"/>
                  </a:cubicBezTo>
                  <a:cubicBezTo>
                    <a:pt x="538" y="141"/>
                    <a:pt x="538" y="141"/>
                    <a:pt x="538" y="141"/>
                  </a:cubicBezTo>
                  <a:cubicBezTo>
                    <a:pt x="565" y="141"/>
                    <a:pt x="565" y="141"/>
                    <a:pt x="565" y="141"/>
                  </a:cubicBezTo>
                  <a:cubicBezTo>
                    <a:pt x="796" y="141"/>
                    <a:pt x="978" y="326"/>
                    <a:pt x="978" y="564"/>
                  </a:cubicBezTo>
                  <a:cubicBezTo>
                    <a:pt x="978" y="803"/>
                    <a:pt x="796" y="988"/>
                    <a:pt x="565" y="988"/>
                  </a:cubicBezTo>
                  <a:cubicBezTo>
                    <a:pt x="333" y="988"/>
                    <a:pt x="151" y="803"/>
                    <a:pt x="151" y="564"/>
                  </a:cubicBezTo>
                  <a:lnTo>
                    <a:pt x="0" y="5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8" name="Freeform 8">
              <a:extLst>
                <a:ext uri="{FF2B5EF4-FFF2-40B4-BE49-F238E27FC236}">
                  <a16:creationId xmlns:a16="http://schemas.microsoft.com/office/drawing/2014/main" id="{82D81C23-688D-47FE-8D46-8487F22C12FE}"/>
                </a:ext>
              </a:extLst>
            </p:cNvPr>
            <p:cNvSpPr>
              <a:spLocks/>
            </p:cNvSpPr>
            <p:nvPr userDrawn="1"/>
          </p:nvSpPr>
          <p:spPr bwMode="auto">
            <a:xfrm>
              <a:off x="11590627" y="1293569"/>
              <a:ext cx="1304925" cy="2095500"/>
            </a:xfrm>
            <a:custGeom>
              <a:avLst/>
              <a:gdLst>
                <a:gd name="T0" fmla="*/ 0 w 709"/>
                <a:gd name="T1" fmla="*/ 289 h 1134"/>
                <a:gd name="T2" fmla="*/ 166 w 709"/>
                <a:gd name="T3" fmla="*/ 558 h 1134"/>
                <a:gd name="T4" fmla="*/ 405 w 709"/>
                <a:gd name="T5" fmla="*/ 638 h 1134"/>
                <a:gd name="T6" fmla="*/ 552 w 709"/>
                <a:gd name="T7" fmla="*/ 819 h 1134"/>
                <a:gd name="T8" fmla="*/ 348 w 709"/>
                <a:gd name="T9" fmla="*/ 1002 h 1134"/>
                <a:gd name="T10" fmla="*/ 333 w 709"/>
                <a:gd name="T11" fmla="*/ 1002 h 1134"/>
                <a:gd name="T12" fmla="*/ 333 w 709"/>
                <a:gd name="T13" fmla="*/ 1134 h 1134"/>
                <a:gd name="T14" fmla="*/ 342 w 709"/>
                <a:gd name="T15" fmla="*/ 1134 h 1134"/>
                <a:gd name="T16" fmla="*/ 709 w 709"/>
                <a:gd name="T17" fmla="*/ 818 h 1134"/>
                <a:gd name="T18" fmla="*/ 506 w 709"/>
                <a:gd name="T19" fmla="*/ 521 h 1134"/>
                <a:gd name="T20" fmla="*/ 263 w 709"/>
                <a:gd name="T21" fmla="*/ 439 h 1134"/>
                <a:gd name="T22" fmla="*/ 160 w 709"/>
                <a:gd name="T23" fmla="*/ 290 h 1134"/>
                <a:gd name="T24" fmla="*/ 342 w 709"/>
                <a:gd name="T25" fmla="*/ 137 h 1134"/>
                <a:gd name="T26" fmla="*/ 557 w 709"/>
                <a:gd name="T27" fmla="*/ 311 h 1134"/>
                <a:gd name="T28" fmla="*/ 704 w 709"/>
                <a:gd name="T29" fmla="*/ 311 h 1134"/>
                <a:gd name="T30" fmla="*/ 342 w 709"/>
                <a:gd name="T31" fmla="*/ 0 h 1134"/>
                <a:gd name="T32" fmla="*/ 0 w 709"/>
                <a:gd name="T33" fmla="*/ 28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9" h="1134">
                  <a:moveTo>
                    <a:pt x="0" y="289"/>
                  </a:moveTo>
                  <a:cubicBezTo>
                    <a:pt x="0" y="425"/>
                    <a:pt x="64" y="503"/>
                    <a:pt x="166" y="558"/>
                  </a:cubicBezTo>
                  <a:cubicBezTo>
                    <a:pt x="245" y="600"/>
                    <a:pt x="327" y="609"/>
                    <a:pt x="405" y="638"/>
                  </a:cubicBezTo>
                  <a:cubicBezTo>
                    <a:pt x="517" y="680"/>
                    <a:pt x="552" y="738"/>
                    <a:pt x="552" y="819"/>
                  </a:cubicBezTo>
                  <a:cubicBezTo>
                    <a:pt x="552" y="931"/>
                    <a:pt x="475" y="1002"/>
                    <a:pt x="348" y="1002"/>
                  </a:cubicBezTo>
                  <a:cubicBezTo>
                    <a:pt x="333" y="1002"/>
                    <a:pt x="333" y="1002"/>
                    <a:pt x="333" y="1002"/>
                  </a:cubicBezTo>
                  <a:cubicBezTo>
                    <a:pt x="333" y="1134"/>
                    <a:pt x="333" y="1134"/>
                    <a:pt x="333" y="1134"/>
                  </a:cubicBezTo>
                  <a:cubicBezTo>
                    <a:pt x="342" y="1134"/>
                    <a:pt x="342" y="1134"/>
                    <a:pt x="342" y="1134"/>
                  </a:cubicBezTo>
                  <a:cubicBezTo>
                    <a:pt x="567" y="1134"/>
                    <a:pt x="709" y="994"/>
                    <a:pt x="709" y="818"/>
                  </a:cubicBezTo>
                  <a:cubicBezTo>
                    <a:pt x="709" y="703"/>
                    <a:pt x="653" y="587"/>
                    <a:pt x="506" y="521"/>
                  </a:cubicBezTo>
                  <a:cubicBezTo>
                    <a:pt x="427" y="486"/>
                    <a:pt x="332" y="468"/>
                    <a:pt x="263" y="439"/>
                  </a:cubicBezTo>
                  <a:cubicBezTo>
                    <a:pt x="188" y="406"/>
                    <a:pt x="160" y="363"/>
                    <a:pt x="160" y="290"/>
                  </a:cubicBezTo>
                  <a:cubicBezTo>
                    <a:pt x="160" y="203"/>
                    <a:pt x="232" y="137"/>
                    <a:pt x="342" y="137"/>
                  </a:cubicBezTo>
                  <a:cubicBezTo>
                    <a:pt x="487" y="137"/>
                    <a:pt x="554" y="208"/>
                    <a:pt x="557" y="311"/>
                  </a:cubicBezTo>
                  <a:cubicBezTo>
                    <a:pt x="704" y="311"/>
                    <a:pt x="704" y="311"/>
                    <a:pt x="704" y="311"/>
                  </a:cubicBezTo>
                  <a:cubicBezTo>
                    <a:pt x="709" y="150"/>
                    <a:pt x="592" y="0"/>
                    <a:pt x="342" y="0"/>
                  </a:cubicBezTo>
                  <a:cubicBezTo>
                    <a:pt x="137" y="0"/>
                    <a:pt x="0" y="128"/>
                    <a:pt x="0" y="2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9" name="Freeform 9">
              <a:extLst>
                <a:ext uri="{FF2B5EF4-FFF2-40B4-BE49-F238E27FC236}">
                  <a16:creationId xmlns:a16="http://schemas.microsoft.com/office/drawing/2014/main" id="{145AB8B5-BF51-4351-AD83-E784ABFFBCA5}"/>
                </a:ext>
              </a:extLst>
            </p:cNvPr>
            <p:cNvSpPr>
              <a:spLocks/>
            </p:cNvSpPr>
            <p:nvPr userDrawn="1"/>
          </p:nvSpPr>
          <p:spPr bwMode="auto">
            <a:xfrm>
              <a:off x="8010814" y="1336432"/>
              <a:ext cx="1255713" cy="2052638"/>
            </a:xfrm>
            <a:custGeom>
              <a:avLst/>
              <a:gdLst>
                <a:gd name="T0" fmla="*/ 0 w 682"/>
                <a:gd name="T1" fmla="*/ 146 h 1111"/>
                <a:gd name="T2" fmla="*/ 325 w 682"/>
                <a:gd name="T3" fmla="*/ 146 h 1111"/>
                <a:gd name="T4" fmla="*/ 531 w 682"/>
                <a:gd name="T5" fmla="*/ 350 h 1111"/>
                <a:gd name="T6" fmla="*/ 320 w 682"/>
                <a:gd name="T7" fmla="*/ 556 h 1111"/>
                <a:gd name="T8" fmla="*/ 149 w 682"/>
                <a:gd name="T9" fmla="*/ 556 h 1111"/>
                <a:gd name="T10" fmla="*/ 149 w 682"/>
                <a:gd name="T11" fmla="*/ 702 h 1111"/>
                <a:gd name="T12" fmla="*/ 278 w 682"/>
                <a:gd name="T13" fmla="*/ 701 h 1111"/>
                <a:gd name="T14" fmla="*/ 493 w 682"/>
                <a:gd name="T15" fmla="*/ 1111 h 1111"/>
                <a:gd name="T16" fmla="*/ 672 w 682"/>
                <a:gd name="T17" fmla="*/ 1111 h 1111"/>
                <a:gd name="T18" fmla="*/ 439 w 682"/>
                <a:gd name="T19" fmla="*/ 682 h 1111"/>
                <a:gd name="T20" fmla="*/ 682 w 682"/>
                <a:gd name="T21" fmla="*/ 350 h 1111"/>
                <a:gd name="T22" fmla="*/ 330 w 682"/>
                <a:gd name="T23" fmla="*/ 0 h 1111"/>
                <a:gd name="T24" fmla="*/ 0 w 682"/>
                <a:gd name="T25" fmla="*/ 0 h 1111"/>
                <a:gd name="T26" fmla="*/ 0 w 682"/>
                <a:gd name="T27" fmla="*/ 1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2" h="1111">
                  <a:moveTo>
                    <a:pt x="0" y="146"/>
                  </a:moveTo>
                  <a:cubicBezTo>
                    <a:pt x="325" y="146"/>
                    <a:pt x="325" y="146"/>
                    <a:pt x="325" y="146"/>
                  </a:cubicBezTo>
                  <a:cubicBezTo>
                    <a:pt x="430" y="146"/>
                    <a:pt x="531" y="228"/>
                    <a:pt x="531" y="350"/>
                  </a:cubicBezTo>
                  <a:cubicBezTo>
                    <a:pt x="531" y="468"/>
                    <a:pt x="438" y="556"/>
                    <a:pt x="320" y="556"/>
                  </a:cubicBezTo>
                  <a:cubicBezTo>
                    <a:pt x="149" y="556"/>
                    <a:pt x="149" y="556"/>
                    <a:pt x="149" y="556"/>
                  </a:cubicBezTo>
                  <a:cubicBezTo>
                    <a:pt x="149" y="702"/>
                    <a:pt x="149" y="702"/>
                    <a:pt x="149" y="702"/>
                  </a:cubicBezTo>
                  <a:cubicBezTo>
                    <a:pt x="278" y="701"/>
                    <a:pt x="278" y="701"/>
                    <a:pt x="278" y="701"/>
                  </a:cubicBezTo>
                  <a:cubicBezTo>
                    <a:pt x="493" y="1111"/>
                    <a:pt x="493" y="1111"/>
                    <a:pt x="493" y="1111"/>
                  </a:cubicBezTo>
                  <a:cubicBezTo>
                    <a:pt x="672" y="1111"/>
                    <a:pt x="672" y="1111"/>
                    <a:pt x="672" y="1111"/>
                  </a:cubicBezTo>
                  <a:cubicBezTo>
                    <a:pt x="439" y="682"/>
                    <a:pt x="439" y="682"/>
                    <a:pt x="439" y="682"/>
                  </a:cubicBezTo>
                  <a:cubicBezTo>
                    <a:pt x="561" y="645"/>
                    <a:pt x="682" y="519"/>
                    <a:pt x="682" y="350"/>
                  </a:cubicBezTo>
                  <a:cubicBezTo>
                    <a:pt x="682" y="149"/>
                    <a:pt x="538" y="0"/>
                    <a:pt x="330" y="0"/>
                  </a:cubicBezTo>
                  <a:cubicBezTo>
                    <a:pt x="0" y="0"/>
                    <a:pt x="0" y="0"/>
                    <a:pt x="0" y="0"/>
                  </a:cubicBezTo>
                  <a:lnTo>
                    <a:pt x="0"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0" name="Freeform 10">
              <a:extLst>
                <a:ext uri="{FF2B5EF4-FFF2-40B4-BE49-F238E27FC236}">
                  <a16:creationId xmlns:a16="http://schemas.microsoft.com/office/drawing/2014/main" id="{8942C641-E221-474E-B780-9DE65DDD4977}"/>
                </a:ext>
              </a:extLst>
            </p:cNvPr>
            <p:cNvSpPr>
              <a:spLocks/>
            </p:cNvSpPr>
            <p:nvPr userDrawn="1"/>
          </p:nvSpPr>
          <p:spPr bwMode="auto">
            <a:xfrm>
              <a:off x="4942177" y="1336432"/>
              <a:ext cx="1511300" cy="2052638"/>
            </a:xfrm>
            <a:custGeom>
              <a:avLst/>
              <a:gdLst>
                <a:gd name="T0" fmla="*/ 0 w 952"/>
                <a:gd name="T1" fmla="*/ 170 h 1293"/>
                <a:gd name="T2" fmla="*/ 229 w 952"/>
                <a:gd name="T3" fmla="*/ 170 h 1293"/>
                <a:gd name="T4" fmla="*/ 229 w 952"/>
                <a:gd name="T5" fmla="*/ 1293 h 1293"/>
                <a:gd name="T6" fmla="*/ 415 w 952"/>
                <a:gd name="T7" fmla="*/ 1293 h 1293"/>
                <a:gd name="T8" fmla="*/ 415 w 952"/>
                <a:gd name="T9" fmla="*/ 170 h 1293"/>
                <a:gd name="T10" fmla="*/ 952 w 952"/>
                <a:gd name="T11" fmla="*/ 170 h 1293"/>
                <a:gd name="T12" fmla="*/ 952 w 952"/>
                <a:gd name="T13" fmla="*/ 0 h 1293"/>
                <a:gd name="T14" fmla="*/ 0 w 952"/>
                <a:gd name="T15" fmla="*/ 0 h 1293"/>
                <a:gd name="T16" fmla="*/ 0 w 952"/>
                <a:gd name="T17" fmla="*/ 170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2" h="1293">
                  <a:moveTo>
                    <a:pt x="0" y="170"/>
                  </a:moveTo>
                  <a:lnTo>
                    <a:pt x="229" y="170"/>
                  </a:lnTo>
                  <a:lnTo>
                    <a:pt x="229" y="1293"/>
                  </a:lnTo>
                  <a:lnTo>
                    <a:pt x="415" y="1293"/>
                  </a:lnTo>
                  <a:lnTo>
                    <a:pt x="415" y="170"/>
                  </a:lnTo>
                  <a:lnTo>
                    <a:pt x="952" y="170"/>
                  </a:lnTo>
                  <a:lnTo>
                    <a:pt x="952" y="0"/>
                  </a:lnTo>
                  <a:lnTo>
                    <a:pt x="0" y="0"/>
                  </a:lnTo>
                  <a:lnTo>
                    <a:pt x="0"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1" name="Freeform 11">
              <a:extLst>
                <a:ext uri="{FF2B5EF4-FFF2-40B4-BE49-F238E27FC236}">
                  <a16:creationId xmlns:a16="http://schemas.microsoft.com/office/drawing/2014/main" id="{DE0F6EEA-C3DD-480A-8984-B2EC101371C8}"/>
                </a:ext>
              </a:extLst>
            </p:cNvPr>
            <p:cNvSpPr>
              <a:spLocks/>
            </p:cNvSpPr>
            <p:nvPr userDrawn="1"/>
          </p:nvSpPr>
          <p:spPr bwMode="auto">
            <a:xfrm>
              <a:off x="1956089" y="1336432"/>
              <a:ext cx="1912938" cy="2052638"/>
            </a:xfrm>
            <a:custGeom>
              <a:avLst/>
              <a:gdLst>
                <a:gd name="T0" fmla="*/ 0 w 1205"/>
                <a:gd name="T1" fmla="*/ 1293 h 1293"/>
                <a:gd name="T2" fmla="*/ 183 w 1205"/>
                <a:gd name="T3" fmla="*/ 1293 h 1293"/>
                <a:gd name="T4" fmla="*/ 590 w 1205"/>
                <a:gd name="T5" fmla="*/ 222 h 1293"/>
                <a:gd name="T6" fmla="*/ 1009 w 1205"/>
                <a:gd name="T7" fmla="*/ 1293 h 1293"/>
                <a:gd name="T8" fmla="*/ 1205 w 1205"/>
                <a:gd name="T9" fmla="*/ 1293 h 1293"/>
                <a:gd name="T10" fmla="*/ 686 w 1205"/>
                <a:gd name="T11" fmla="*/ 0 h 1293"/>
                <a:gd name="T12" fmla="*/ 492 w 1205"/>
                <a:gd name="T13" fmla="*/ 0 h 1293"/>
                <a:gd name="T14" fmla="*/ 0 w 1205"/>
                <a:gd name="T15" fmla="*/ 1293 h 12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5" h="1293">
                  <a:moveTo>
                    <a:pt x="0" y="1293"/>
                  </a:moveTo>
                  <a:lnTo>
                    <a:pt x="183" y="1293"/>
                  </a:lnTo>
                  <a:lnTo>
                    <a:pt x="590" y="222"/>
                  </a:lnTo>
                  <a:lnTo>
                    <a:pt x="1009" y="1293"/>
                  </a:lnTo>
                  <a:lnTo>
                    <a:pt x="1205" y="1293"/>
                  </a:lnTo>
                  <a:lnTo>
                    <a:pt x="686" y="0"/>
                  </a:lnTo>
                  <a:lnTo>
                    <a:pt x="492" y="0"/>
                  </a:lnTo>
                  <a:lnTo>
                    <a:pt x="0" y="12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2" name="Freeform 12">
              <a:extLst>
                <a:ext uri="{FF2B5EF4-FFF2-40B4-BE49-F238E27FC236}">
                  <a16:creationId xmlns:a16="http://schemas.microsoft.com/office/drawing/2014/main" id="{D9C9DB7E-F4EA-4DD9-91C3-97BC8D2BE202}"/>
                </a:ext>
              </a:extLst>
            </p:cNvPr>
            <p:cNvSpPr>
              <a:spLocks noEditPoints="1"/>
            </p:cNvSpPr>
            <p:nvPr userDrawn="1"/>
          </p:nvSpPr>
          <p:spPr bwMode="auto">
            <a:xfrm>
              <a:off x="692439" y="1293569"/>
              <a:ext cx="1379538" cy="2095500"/>
            </a:xfrm>
            <a:custGeom>
              <a:avLst/>
              <a:gdLst>
                <a:gd name="T0" fmla="*/ 41 w 749"/>
                <a:gd name="T1" fmla="*/ 288 h 1134"/>
                <a:gd name="T2" fmla="*/ 201 w 749"/>
                <a:gd name="T3" fmla="*/ 559 h 1134"/>
                <a:gd name="T4" fmla="*/ 442 w 749"/>
                <a:gd name="T5" fmla="*/ 639 h 1134"/>
                <a:gd name="T6" fmla="*/ 567 w 749"/>
                <a:gd name="T7" fmla="*/ 740 h 1134"/>
                <a:gd name="T8" fmla="*/ 733 w 749"/>
                <a:gd name="T9" fmla="*/ 740 h 1134"/>
                <a:gd name="T10" fmla="*/ 547 w 749"/>
                <a:gd name="T11" fmla="*/ 523 h 1134"/>
                <a:gd name="T12" fmla="*/ 300 w 749"/>
                <a:gd name="T13" fmla="*/ 439 h 1134"/>
                <a:gd name="T14" fmla="*/ 201 w 749"/>
                <a:gd name="T15" fmla="*/ 290 h 1134"/>
                <a:gd name="T16" fmla="*/ 383 w 749"/>
                <a:gd name="T17" fmla="*/ 137 h 1134"/>
                <a:gd name="T18" fmla="*/ 598 w 749"/>
                <a:gd name="T19" fmla="*/ 311 h 1134"/>
                <a:gd name="T20" fmla="*/ 744 w 749"/>
                <a:gd name="T21" fmla="*/ 311 h 1134"/>
                <a:gd name="T22" fmla="*/ 383 w 749"/>
                <a:gd name="T23" fmla="*/ 0 h 1134"/>
                <a:gd name="T24" fmla="*/ 41 w 749"/>
                <a:gd name="T25" fmla="*/ 288 h 1134"/>
                <a:gd name="T26" fmla="*/ 5 w 749"/>
                <a:gd name="T27" fmla="*/ 788 h 1134"/>
                <a:gd name="T28" fmla="*/ 395 w 749"/>
                <a:gd name="T29" fmla="*/ 1134 h 1134"/>
                <a:gd name="T30" fmla="*/ 405 w 749"/>
                <a:gd name="T31" fmla="*/ 1134 h 1134"/>
                <a:gd name="T32" fmla="*/ 405 w 749"/>
                <a:gd name="T33" fmla="*/ 999 h 1134"/>
                <a:gd name="T34" fmla="*/ 395 w 749"/>
                <a:gd name="T35" fmla="*/ 999 h 1134"/>
                <a:gd name="T36" fmla="*/ 158 w 749"/>
                <a:gd name="T37" fmla="*/ 788 h 1134"/>
                <a:gd name="T38" fmla="*/ 158 w 749"/>
                <a:gd name="T39" fmla="*/ 729 h 1134"/>
                <a:gd name="T40" fmla="*/ 5 w 749"/>
                <a:gd name="T41" fmla="*/ 729 h 1134"/>
                <a:gd name="T42" fmla="*/ 5 w 749"/>
                <a:gd name="T43" fmla="*/ 788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9" h="1134">
                  <a:moveTo>
                    <a:pt x="41" y="288"/>
                  </a:moveTo>
                  <a:cubicBezTo>
                    <a:pt x="41" y="417"/>
                    <a:pt x="93" y="504"/>
                    <a:pt x="201" y="559"/>
                  </a:cubicBezTo>
                  <a:cubicBezTo>
                    <a:pt x="280" y="599"/>
                    <a:pt x="365" y="610"/>
                    <a:pt x="442" y="639"/>
                  </a:cubicBezTo>
                  <a:cubicBezTo>
                    <a:pt x="524" y="669"/>
                    <a:pt x="555" y="695"/>
                    <a:pt x="567" y="740"/>
                  </a:cubicBezTo>
                  <a:cubicBezTo>
                    <a:pt x="733" y="740"/>
                    <a:pt x="733" y="740"/>
                    <a:pt x="733" y="740"/>
                  </a:cubicBezTo>
                  <a:cubicBezTo>
                    <a:pt x="710" y="645"/>
                    <a:pt x="646" y="568"/>
                    <a:pt x="547" y="523"/>
                  </a:cubicBezTo>
                  <a:cubicBezTo>
                    <a:pt x="469" y="488"/>
                    <a:pt x="369" y="468"/>
                    <a:pt x="300" y="439"/>
                  </a:cubicBezTo>
                  <a:cubicBezTo>
                    <a:pt x="224" y="407"/>
                    <a:pt x="201" y="362"/>
                    <a:pt x="201" y="290"/>
                  </a:cubicBezTo>
                  <a:cubicBezTo>
                    <a:pt x="201" y="203"/>
                    <a:pt x="273" y="137"/>
                    <a:pt x="383" y="137"/>
                  </a:cubicBezTo>
                  <a:cubicBezTo>
                    <a:pt x="528" y="137"/>
                    <a:pt x="595" y="208"/>
                    <a:pt x="598" y="311"/>
                  </a:cubicBezTo>
                  <a:cubicBezTo>
                    <a:pt x="744" y="311"/>
                    <a:pt x="744" y="311"/>
                    <a:pt x="744" y="311"/>
                  </a:cubicBezTo>
                  <a:cubicBezTo>
                    <a:pt x="749" y="150"/>
                    <a:pt x="633" y="0"/>
                    <a:pt x="383" y="0"/>
                  </a:cubicBezTo>
                  <a:cubicBezTo>
                    <a:pt x="178" y="0"/>
                    <a:pt x="41" y="127"/>
                    <a:pt x="41" y="288"/>
                  </a:cubicBezTo>
                  <a:moveTo>
                    <a:pt x="5" y="788"/>
                  </a:moveTo>
                  <a:cubicBezTo>
                    <a:pt x="0" y="969"/>
                    <a:pt x="121" y="1134"/>
                    <a:pt x="395" y="1134"/>
                  </a:cubicBezTo>
                  <a:cubicBezTo>
                    <a:pt x="405" y="1134"/>
                    <a:pt x="405" y="1134"/>
                    <a:pt x="405" y="1134"/>
                  </a:cubicBezTo>
                  <a:cubicBezTo>
                    <a:pt x="405" y="999"/>
                    <a:pt x="405" y="999"/>
                    <a:pt x="405" y="999"/>
                  </a:cubicBezTo>
                  <a:cubicBezTo>
                    <a:pt x="395" y="999"/>
                    <a:pt x="395" y="999"/>
                    <a:pt x="395" y="999"/>
                  </a:cubicBezTo>
                  <a:cubicBezTo>
                    <a:pt x="249" y="999"/>
                    <a:pt x="158" y="906"/>
                    <a:pt x="158" y="788"/>
                  </a:cubicBezTo>
                  <a:cubicBezTo>
                    <a:pt x="158" y="729"/>
                    <a:pt x="158" y="729"/>
                    <a:pt x="158" y="729"/>
                  </a:cubicBezTo>
                  <a:cubicBezTo>
                    <a:pt x="5" y="729"/>
                    <a:pt x="5" y="729"/>
                    <a:pt x="5" y="729"/>
                  </a:cubicBezTo>
                  <a:lnTo>
                    <a:pt x="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3" name="Freeform 13">
              <a:extLst>
                <a:ext uri="{FF2B5EF4-FFF2-40B4-BE49-F238E27FC236}">
                  <a16:creationId xmlns:a16="http://schemas.microsoft.com/office/drawing/2014/main" id="{7D235165-5E03-4E8C-BC47-FAE82667EFDF}"/>
                </a:ext>
              </a:extLst>
            </p:cNvPr>
            <p:cNvSpPr>
              <a:spLocks/>
            </p:cNvSpPr>
            <p:nvPr userDrawn="1"/>
          </p:nvSpPr>
          <p:spPr bwMode="auto">
            <a:xfrm>
              <a:off x="3546764" y="1336432"/>
              <a:ext cx="1268413" cy="2052638"/>
            </a:xfrm>
            <a:custGeom>
              <a:avLst/>
              <a:gdLst>
                <a:gd name="T0" fmla="*/ 0 w 689"/>
                <a:gd name="T1" fmla="*/ 146 h 1111"/>
                <a:gd name="T2" fmla="*/ 331 w 689"/>
                <a:gd name="T3" fmla="*/ 146 h 1111"/>
                <a:gd name="T4" fmla="*/ 538 w 689"/>
                <a:gd name="T5" fmla="*/ 350 h 1111"/>
                <a:gd name="T6" fmla="*/ 326 w 689"/>
                <a:gd name="T7" fmla="*/ 556 h 1111"/>
                <a:gd name="T8" fmla="*/ 149 w 689"/>
                <a:gd name="T9" fmla="*/ 556 h 1111"/>
                <a:gd name="T10" fmla="*/ 149 w 689"/>
                <a:gd name="T11" fmla="*/ 702 h 1111"/>
                <a:gd name="T12" fmla="*/ 284 w 689"/>
                <a:gd name="T13" fmla="*/ 701 h 1111"/>
                <a:gd name="T14" fmla="*/ 500 w 689"/>
                <a:gd name="T15" fmla="*/ 1111 h 1111"/>
                <a:gd name="T16" fmla="*/ 678 w 689"/>
                <a:gd name="T17" fmla="*/ 1111 h 1111"/>
                <a:gd name="T18" fmla="*/ 445 w 689"/>
                <a:gd name="T19" fmla="*/ 682 h 1111"/>
                <a:gd name="T20" fmla="*/ 689 w 689"/>
                <a:gd name="T21" fmla="*/ 350 h 1111"/>
                <a:gd name="T22" fmla="*/ 336 w 689"/>
                <a:gd name="T23" fmla="*/ 0 h 1111"/>
                <a:gd name="T24" fmla="*/ 0 w 689"/>
                <a:gd name="T25" fmla="*/ 0 h 1111"/>
                <a:gd name="T26" fmla="*/ 0 w 689"/>
                <a:gd name="T27" fmla="*/ 1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9" h="1111">
                  <a:moveTo>
                    <a:pt x="0" y="146"/>
                  </a:moveTo>
                  <a:cubicBezTo>
                    <a:pt x="331" y="146"/>
                    <a:pt x="331" y="146"/>
                    <a:pt x="331" y="146"/>
                  </a:cubicBezTo>
                  <a:cubicBezTo>
                    <a:pt x="436" y="146"/>
                    <a:pt x="538" y="228"/>
                    <a:pt x="538" y="350"/>
                  </a:cubicBezTo>
                  <a:cubicBezTo>
                    <a:pt x="538" y="468"/>
                    <a:pt x="444" y="556"/>
                    <a:pt x="326" y="556"/>
                  </a:cubicBezTo>
                  <a:cubicBezTo>
                    <a:pt x="149" y="556"/>
                    <a:pt x="149" y="556"/>
                    <a:pt x="149" y="556"/>
                  </a:cubicBezTo>
                  <a:cubicBezTo>
                    <a:pt x="149" y="702"/>
                    <a:pt x="149" y="702"/>
                    <a:pt x="149" y="702"/>
                  </a:cubicBezTo>
                  <a:cubicBezTo>
                    <a:pt x="284" y="701"/>
                    <a:pt x="284" y="701"/>
                    <a:pt x="284" y="701"/>
                  </a:cubicBezTo>
                  <a:cubicBezTo>
                    <a:pt x="500" y="1111"/>
                    <a:pt x="500" y="1111"/>
                    <a:pt x="500" y="1111"/>
                  </a:cubicBezTo>
                  <a:cubicBezTo>
                    <a:pt x="678" y="1111"/>
                    <a:pt x="678" y="1111"/>
                    <a:pt x="678" y="1111"/>
                  </a:cubicBezTo>
                  <a:cubicBezTo>
                    <a:pt x="445" y="682"/>
                    <a:pt x="445" y="682"/>
                    <a:pt x="445" y="682"/>
                  </a:cubicBezTo>
                  <a:cubicBezTo>
                    <a:pt x="567" y="645"/>
                    <a:pt x="689" y="519"/>
                    <a:pt x="689" y="350"/>
                  </a:cubicBezTo>
                  <a:cubicBezTo>
                    <a:pt x="689" y="149"/>
                    <a:pt x="544" y="0"/>
                    <a:pt x="336" y="0"/>
                  </a:cubicBezTo>
                  <a:cubicBezTo>
                    <a:pt x="0" y="0"/>
                    <a:pt x="0" y="0"/>
                    <a:pt x="0" y="0"/>
                  </a:cubicBezTo>
                  <a:lnTo>
                    <a:pt x="0"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spTree>
    <p:extLst>
      <p:ext uri="{BB962C8B-B14F-4D97-AF65-F5344CB8AC3E}">
        <p14:creationId xmlns:p14="http://schemas.microsoft.com/office/powerpoint/2010/main" val="386128253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39D14C-A584-4B0B-99B5-827E68A6A653}"/>
              </a:ext>
            </a:extLst>
          </p:cNvPr>
          <p:cNvSpPr>
            <a:spLocks noGrp="1"/>
          </p:cNvSpPr>
          <p:nvPr>
            <p:ph type="title" hasCustomPrompt="1"/>
          </p:nvPr>
        </p:nvSpPr>
        <p:spPr>
          <a:xfrm>
            <a:off x="298800" y="590400"/>
            <a:ext cx="5508000" cy="712694"/>
          </a:xfrm>
        </p:spPr>
        <p:txBody>
          <a:bodyPr/>
          <a:lstStyle>
            <a:lvl1pPr>
              <a:defRPr/>
            </a:lvl1pPr>
          </a:lstStyle>
          <a:p>
            <a:r>
              <a:rPr lang="en-US" noProof="0"/>
              <a:t>Agenda</a:t>
            </a:r>
          </a:p>
        </p:txBody>
      </p:sp>
      <p:sp>
        <p:nvSpPr>
          <p:cNvPr id="6" name="Fußzeilenplatzhalter 5">
            <a:extLst>
              <a:ext uri="{FF2B5EF4-FFF2-40B4-BE49-F238E27FC236}">
                <a16:creationId xmlns:a16="http://schemas.microsoft.com/office/drawing/2014/main" id="{865E2F00-0057-4319-AC5B-9936F8DC65CC}"/>
              </a:ext>
            </a:extLst>
          </p:cNvPr>
          <p:cNvSpPr>
            <a:spLocks noGrp="1"/>
          </p:cNvSpPr>
          <p:nvPr>
            <p:ph type="ftr" sz="quarter" idx="11"/>
          </p:nvPr>
        </p:nvSpPr>
        <p:spPr/>
        <p:txBody>
          <a:bodyPr/>
          <a:lstStyle/>
          <a:p>
            <a:endParaRPr lang="en-US" noProof="0"/>
          </a:p>
        </p:txBody>
      </p:sp>
      <p:sp>
        <p:nvSpPr>
          <p:cNvPr id="7" name="Foliennummernplatzhalter 6">
            <a:extLst>
              <a:ext uri="{FF2B5EF4-FFF2-40B4-BE49-F238E27FC236}">
                <a16:creationId xmlns:a16="http://schemas.microsoft.com/office/drawing/2014/main" id="{E82F4C01-EE7D-4AA7-B38E-ECA8E4697398}"/>
              </a:ext>
            </a:extLst>
          </p:cNvPr>
          <p:cNvSpPr>
            <a:spLocks noGrp="1"/>
          </p:cNvSpPr>
          <p:nvPr>
            <p:ph type="sldNum" sz="quarter" idx="12"/>
          </p:nvPr>
        </p:nvSpPr>
        <p:spPr/>
        <p:txBody>
          <a:bodyPr/>
          <a:lstStyle/>
          <a:p>
            <a:fld id="{0C8761C7-EE27-4485-904A-AF787EF92FBE}" type="slidenum">
              <a:rPr lang="en-US" noProof="0" smtClean="0"/>
              <a:t>‹N°›</a:t>
            </a:fld>
            <a:endParaRPr lang="en-US" noProof="0"/>
          </a:p>
        </p:txBody>
      </p:sp>
      <p:sp>
        <p:nvSpPr>
          <p:cNvPr id="8" name="Bildplatzhalter 7">
            <a:extLst>
              <a:ext uri="{FF2B5EF4-FFF2-40B4-BE49-F238E27FC236}">
                <a16:creationId xmlns:a16="http://schemas.microsoft.com/office/drawing/2014/main" id="{28508EB5-7938-4CFF-ADE3-D3A442CBB40D}"/>
              </a:ext>
            </a:extLst>
          </p:cNvPr>
          <p:cNvSpPr>
            <a:spLocks noGrp="1"/>
          </p:cNvSpPr>
          <p:nvPr>
            <p:ph type="pic" sz="quarter" idx="13" hasCustomPrompt="1"/>
          </p:nvPr>
        </p:nvSpPr>
        <p:spPr>
          <a:xfrm>
            <a:off x="6096000" y="1"/>
            <a:ext cx="6096000" cy="6076800"/>
          </a:xfrm>
          <a:prstGeom prst="rect">
            <a:avLst/>
          </a:prstGeom>
          <a:solidFill>
            <a:schemeClr val="bg1">
              <a:lumMod val="75000"/>
            </a:schemeClr>
          </a:solidFill>
        </p:spPr>
        <p:txBody>
          <a:bodyPr anchor="ctr" anchorCtr="0"/>
          <a:lstStyle>
            <a:lvl1pPr marL="0" indent="0" algn="ctr">
              <a:buNone/>
              <a:defRPr b="0">
                <a:latin typeface="+mj-lt"/>
              </a:defRPr>
            </a:lvl1pPr>
          </a:lstStyle>
          <a:p>
            <a:r>
              <a:rPr lang="en-US" noProof="0"/>
              <a:t>Placeholder Image</a:t>
            </a:r>
          </a:p>
        </p:txBody>
      </p:sp>
      <p:sp>
        <p:nvSpPr>
          <p:cNvPr id="4" name="Textplatzhalter 3">
            <a:extLst>
              <a:ext uri="{FF2B5EF4-FFF2-40B4-BE49-F238E27FC236}">
                <a16:creationId xmlns:a16="http://schemas.microsoft.com/office/drawing/2014/main" id="{47965E6F-4CA8-4DB5-8935-A5CCC47759F6}"/>
              </a:ext>
            </a:extLst>
          </p:cNvPr>
          <p:cNvSpPr>
            <a:spLocks noGrp="1"/>
          </p:cNvSpPr>
          <p:nvPr>
            <p:ph type="body" sz="quarter" idx="14"/>
          </p:nvPr>
        </p:nvSpPr>
        <p:spPr>
          <a:xfrm>
            <a:off x="298800" y="1735200"/>
            <a:ext cx="5508000" cy="3816000"/>
          </a:xfrm>
        </p:spPr>
        <p:txBody>
          <a:bodyPr/>
          <a:lstStyle>
            <a:lvl1pPr marL="0" indent="0">
              <a:spcAft>
                <a:spcPts val="2300"/>
              </a:spcAft>
              <a:buNone/>
              <a:defRPr/>
            </a:lvl1pPr>
            <a:lvl2pPr marL="216000" indent="0">
              <a:spcAft>
                <a:spcPts val="2300"/>
              </a:spcAft>
              <a:buNone/>
              <a:defRPr/>
            </a:lvl2pPr>
            <a:lvl3pPr marL="378000" indent="0">
              <a:spcAft>
                <a:spcPts val="2300"/>
              </a:spcAft>
              <a:buNone/>
              <a:defRPr/>
            </a:lvl3pPr>
            <a:lvl4pPr marL="504000" indent="0">
              <a:spcAft>
                <a:spcPts val="2300"/>
              </a:spcAft>
              <a:buNone/>
              <a:defRPr/>
            </a:lvl4pPr>
            <a:lvl5pPr marL="630000" indent="0">
              <a:spcAft>
                <a:spcPts val="2300"/>
              </a:spcAft>
              <a:buNone/>
              <a:defRPr/>
            </a:lvl5pPr>
          </a:lstStyle>
          <a:p>
            <a:pPr lvl="0"/>
            <a:r>
              <a:rPr lang="de-DE" noProof="0"/>
              <a:t>Textmasterformat bearbeiten</a:t>
            </a:r>
          </a:p>
        </p:txBody>
      </p:sp>
    </p:spTree>
    <p:extLst>
      <p:ext uri="{BB962C8B-B14F-4D97-AF65-F5344CB8AC3E}">
        <p14:creationId xmlns:p14="http://schemas.microsoft.com/office/powerpoint/2010/main" val="1328146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ntent with Source">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9A750B8A-000B-4D15-BD08-FDB00CE79C4E}"/>
              </a:ext>
            </a:extLst>
          </p:cNvPr>
          <p:cNvSpPr>
            <a:spLocks noGrp="1"/>
          </p:cNvSpPr>
          <p:nvPr>
            <p:ph type="body" sz="quarter" idx="15" hasCustomPrompt="1"/>
          </p:nvPr>
        </p:nvSpPr>
        <p:spPr>
          <a:xfrm>
            <a:off x="300037" y="1736725"/>
            <a:ext cx="11592301" cy="3816350"/>
          </a:xfrm>
        </p:spPr>
        <p:txBody>
          <a:bodyPr>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ußzeilenplatzhalter 4">
            <a:extLst>
              <a:ext uri="{FF2B5EF4-FFF2-40B4-BE49-F238E27FC236}">
                <a16:creationId xmlns:a16="http://schemas.microsoft.com/office/drawing/2014/main" id="{EE22AA0E-2C16-487B-A6AB-B2C694858FEA}"/>
              </a:ext>
            </a:extLst>
          </p:cNvPr>
          <p:cNvSpPr>
            <a:spLocks noGrp="1"/>
          </p:cNvSpPr>
          <p:nvPr>
            <p:ph type="ftr" sz="quarter" idx="11"/>
          </p:nvPr>
        </p:nvSpPr>
        <p:spPr/>
        <p:txBody>
          <a:bodyPr/>
          <a:lstStyle/>
          <a:p>
            <a:endParaRPr lang="en-US" noProof="0"/>
          </a:p>
        </p:txBody>
      </p:sp>
      <p:sp>
        <p:nvSpPr>
          <p:cNvPr id="6" name="Foliennummernplatzhalter 5">
            <a:extLst>
              <a:ext uri="{FF2B5EF4-FFF2-40B4-BE49-F238E27FC236}">
                <a16:creationId xmlns:a16="http://schemas.microsoft.com/office/drawing/2014/main" id="{6BEFA9A3-4864-45F2-9697-0D75A2D17C71}"/>
              </a:ext>
            </a:extLst>
          </p:cNvPr>
          <p:cNvSpPr>
            <a:spLocks noGrp="1"/>
          </p:cNvSpPr>
          <p:nvPr>
            <p:ph type="sldNum" sz="quarter" idx="12"/>
          </p:nvPr>
        </p:nvSpPr>
        <p:spPr/>
        <p:txBody>
          <a:bodyPr/>
          <a:lstStyle/>
          <a:p>
            <a:fld id="{0C8761C7-EE27-4485-904A-AF787EF92FBE}" type="slidenum">
              <a:rPr lang="en-US" noProof="0" smtClean="0"/>
              <a:t>‹N°›</a:t>
            </a:fld>
            <a:endParaRPr lang="en-US" noProof="0"/>
          </a:p>
        </p:txBody>
      </p:sp>
      <p:sp>
        <p:nvSpPr>
          <p:cNvPr id="11" name="Textplatzhalter 10">
            <a:extLst>
              <a:ext uri="{FF2B5EF4-FFF2-40B4-BE49-F238E27FC236}">
                <a16:creationId xmlns:a16="http://schemas.microsoft.com/office/drawing/2014/main" id="{12AF9FF7-2DF4-4852-8126-899942EB4625}"/>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10" name="Textplatzhalter 10">
            <a:extLst>
              <a:ext uri="{FF2B5EF4-FFF2-40B4-BE49-F238E27FC236}">
                <a16:creationId xmlns:a16="http://schemas.microsoft.com/office/drawing/2014/main" id="{09EF645E-9208-4795-B50C-AE3060A99E6C}"/>
              </a:ext>
            </a:extLst>
          </p:cNvPr>
          <p:cNvSpPr>
            <a:spLocks noGrp="1"/>
          </p:cNvSpPr>
          <p:nvPr>
            <p:ph type="body" sz="quarter" idx="18" hasCustomPrompt="1"/>
          </p:nvPr>
        </p:nvSpPr>
        <p:spPr>
          <a:xfrm>
            <a:off x="298800" y="5562000"/>
            <a:ext cx="11592000" cy="421072"/>
          </a:xfrm>
          <a:prstGeom prst="rect">
            <a:avLst/>
          </a:prstGeom>
        </p:spPr>
        <p:txBody>
          <a:bodyPr wrap="square" tIns="36000" anchor="t" anchorCtr="0">
            <a:spAutoFit/>
          </a:bodyPr>
          <a:lstStyle>
            <a:lvl1pPr marL="0" indent="0" algn="l">
              <a:lnSpc>
                <a:spcPct val="100000"/>
              </a:lnSpc>
              <a:spcAft>
                <a:spcPts val="600"/>
              </a:spcAft>
              <a:buNone/>
              <a:defRPr sz="1000" b="0"/>
            </a:lvl1pPr>
          </a:lstStyle>
          <a:p>
            <a:pPr lvl="0"/>
            <a:r>
              <a:rPr lang="en-US" noProof="0"/>
              <a:t>Source</a:t>
            </a:r>
          </a:p>
          <a:p>
            <a:pPr lvl="0"/>
            <a:r>
              <a:rPr lang="en-US" noProof="0"/>
              <a:t>Reference</a:t>
            </a:r>
          </a:p>
        </p:txBody>
      </p:sp>
      <p:sp>
        <p:nvSpPr>
          <p:cNvPr id="3" name="Titel 2">
            <a:extLst>
              <a:ext uri="{FF2B5EF4-FFF2-40B4-BE49-F238E27FC236}">
                <a16:creationId xmlns:a16="http://schemas.microsoft.com/office/drawing/2014/main" id="{20E11528-72FE-4988-9768-23D9ABFCA06F}"/>
              </a:ext>
            </a:extLst>
          </p:cNvPr>
          <p:cNvSpPr>
            <a:spLocks noGrp="1"/>
          </p:cNvSpPr>
          <p:nvPr>
            <p:ph type="title" hasCustomPrompt="1"/>
          </p:nvPr>
        </p:nvSpPr>
        <p:spPr/>
        <p:txBody>
          <a:bodyPr/>
          <a:lstStyle/>
          <a:p>
            <a:r>
              <a:rPr lang="en-US" noProof="0"/>
              <a:t>Title</a:t>
            </a:r>
          </a:p>
        </p:txBody>
      </p:sp>
    </p:spTree>
    <p:extLst>
      <p:ext uri="{BB962C8B-B14F-4D97-AF65-F5344CB8AC3E}">
        <p14:creationId xmlns:p14="http://schemas.microsoft.com/office/powerpoint/2010/main" val="2510497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9A750B8A-000B-4D15-BD08-FDB00CE79C4E}"/>
              </a:ext>
            </a:extLst>
          </p:cNvPr>
          <p:cNvSpPr>
            <a:spLocks noGrp="1"/>
          </p:cNvSpPr>
          <p:nvPr>
            <p:ph type="body" sz="quarter" idx="15" hasCustomPrompt="1"/>
          </p:nvPr>
        </p:nvSpPr>
        <p:spPr>
          <a:xfrm>
            <a:off x="298799" y="1736725"/>
            <a:ext cx="11592301" cy="3816350"/>
          </a:xfrm>
        </p:spPr>
        <p:txBody>
          <a:bodyPr>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ußzeilenplatzhalter 4">
            <a:extLst>
              <a:ext uri="{FF2B5EF4-FFF2-40B4-BE49-F238E27FC236}">
                <a16:creationId xmlns:a16="http://schemas.microsoft.com/office/drawing/2014/main" id="{EE22AA0E-2C16-487B-A6AB-B2C694858FEA}"/>
              </a:ext>
            </a:extLst>
          </p:cNvPr>
          <p:cNvSpPr>
            <a:spLocks noGrp="1"/>
          </p:cNvSpPr>
          <p:nvPr>
            <p:ph type="ftr" sz="quarter" idx="11"/>
          </p:nvPr>
        </p:nvSpPr>
        <p:spPr/>
        <p:txBody>
          <a:bodyPr/>
          <a:lstStyle/>
          <a:p>
            <a:endParaRPr lang="en-US" noProof="0"/>
          </a:p>
        </p:txBody>
      </p:sp>
      <p:sp>
        <p:nvSpPr>
          <p:cNvPr id="6" name="Foliennummernplatzhalter 5">
            <a:extLst>
              <a:ext uri="{FF2B5EF4-FFF2-40B4-BE49-F238E27FC236}">
                <a16:creationId xmlns:a16="http://schemas.microsoft.com/office/drawing/2014/main" id="{6BEFA9A3-4864-45F2-9697-0D75A2D17C71}"/>
              </a:ext>
            </a:extLst>
          </p:cNvPr>
          <p:cNvSpPr>
            <a:spLocks noGrp="1"/>
          </p:cNvSpPr>
          <p:nvPr>
            <p:ph type="sldNum" sz="quarter" idx="12"/>
          </p:nvPr>
        </p:nvSpPr>
        <p:spPr/>
        <p:txBody>
          <a:bodyPr/>
          <a:lstStyle/>
          <a:p>
            <a:fld id="{0C8761C7-EE27-4485-904A-AF787EF92FBE}" type="slidenum">
              <a:rPr lang="en-US" noProof="0" smtClean="0"/>
              <a:t>‹N°›</a:t>
            </a:fld>
            <a:endParaRPr lang="en-US" noProof="0"/>
          </a:p>
        </p:txBody>
      </p:sp>
      <p:sp>
        <p:nvSpPr>
          <p:cNvPr id="7" name="Textplatzhalter 10">
            <a:extLst>
              <a:ext uri="{FF2B5EF4-FFF2-40B4-BE49-F238E27FC236}">
                <a16:creationId xmlns:a16="http://schemas.microsoft.com/office/drawing/2014/main" id="{5412D5DA-9F7E-48E0-B7F6-FB794CEA8EA9}"/>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3" name="Titel 2">
            <a:extLst>
              <a:ext uri="{FF2B5EF4-FFF2-40B4-BE49-F238E27FC236}">
                <a16:creationId xmlns:a16="http://schemas.microsoft.com/office/drawing/2014/main" id="{3BDBE6EC-CF56-410F-803D-4E4AA84C3BF3}"/>
              </a:ext>
            </a:extLst>
          </p:cNvPr>
          <p:cNvSpPr>
            <a:spLocks noGrp="1"/>
          </p:cNvSpPr>
          <p:nvPr>
            <p:ph type="title" hasCustomPrompt="1"/>
          </p:nvPr>
        </p:nvSpPr>
        <p:spPr/>
        <p:txBody>
          <a:bodyPr/>
          <a:lstStyle/>
          <a:p>
            <a:r>
              <a:rPr lang="en-US" noProof="0"/>
              <a:t>Title</a:t>
            </a:r>
          </a:p>
        </p:txBody>
      </p:sp>
    </p:spTree>
    <p:extLst>
      <p:ext uri="{BB962C8B-B14F-4D97-AF65-F5344CB8AC3E}">
        <p14:creationId xmlns:p14="http://schemas.microsoft.com/office/powerpoint/2010/main" val="3420105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9A750B8A-000B-4D15-BD08-FDB00CE79C4E}"/>
              </a:ext>
            </a:extLst>
          </p:cNvPr>
          <p:cNvSpPr>
            <a:spLocks noGrp="1"/>
          </p:cNvSpPr>
          <p:nvPr>
            <p:ph type="body" sz="quarter" idx="15" hasCustomPrompt="1"/>
          </p:nvPr>
        </p:nvSpPr>
        <p:spPr>
          <a:xfrm>
            <a:off x="300038" y="1736725"/>
            <a:ext cx="5677212" cy="3816350"/>
          </a:xfrm>
        </p:spPr>
        <p:txBody>
          <a:bodyPr>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ußzeilenplatzhalter 4">
            <a:extLst>
              <a:ext uri="{FF2B5EF4-FFF2-40B4-BE49-F238E27FC236}">
                <a16:creationId xmlns:a16="http://schemas.microsoft.com/office/drawing/2014/main" id="{EE22AA0E-2C16-487B-A6AB-B2C694858FEA}"/>
              </a:ext>
            </a:extLst>
          </p:cNvPr>
          <p:cNvSpPr>
            <a:spLocks noGrp="1"/>
          </p:cNvSpPr>
          <p:nvPr>
            <p:ph type="ftr" sz="quarter" idx="11"/>
          </p:nvPr>
        </p:nvSpPr>
        <p:spPr/>
        <p:txBody>
          <a:bodyPr/>
          <a:lstStyle/>
          <a:p>
            <a:endParaRPr lang="en-US" noProof="0"/>
          </a:p>
        </p:txBody>
      </p:sp>
      <p:sp>
        <p:nvSpPr>
          <p:cNvPr id="6" name="Foliennummernplatzhalter 5">
            <a:extLst>
              <a:ext uri="{FF2B5EF4-FFF2-40B4-BE49-F238E27FC236}">
                <a16:creationId xmlns:a16="http://schemas.microsoft.com/office/drawing/2014/main" id="{6BEFA9A3-4864-45F2-9697-0D75A2D17C71}"/>
              </a:ext>
            </a:extLst>
          </p:cNvPr>
          <p:cNvSpPr>
            <a:spLocks noGrp="1"/>
          </p:cNvSpPr>
          <p:nvPr>
            <p:ph type="sldNum" sz="quarter" idx="12"/>
          </p:nvPr>
        </p:nvSpPr>
        <p:spPr/>
        <p:txBody>
          <a:bodyPr/>
          <a:lstStyle/>
          <a:p>
            <a:fld id="{0C8761C7-EE27-4485-904A-AF787EF92FBE}" type="slidenum">
              <a:rPr lang="en-US" noProof="0" smtClean="0"/>
              <a:t>‹N°›</a:t>
            </a:fld>
            <a:endParaRPr lang="en-US" noProof="0"/>
          </a:p>
        </p:txBody>
      </p:sp>
      <p:sp>
        <p:nvSpPr>
          <p:cNvPr id="9" name="Textplatzhalter 3">
            <a:extLst>
              <a:ext uri="{FF2B5EF4-FFF2-40B4-BE49-F238E27FC236}">
                <a16:creationId xmlns:a16="http://schemas.microsoft.com/office/drawing/2014/main" id="{A6C3F293-964B-4457-8335-60AF1478E9BE}"/>
              </a:ext>
            </a:extLst>
          </p:cNvPr>
          <p:cNvSpPr>
            <a:spLocks noGrp="1"/>
          </p:cNvSpPr>
          <p:nvPr>
            <p:ph type="body" sz="quarter" idx="16" hasCustomPrompt="1"/>
          </p:nvPr>
        </p:nvSpPr>
        <p:spPr>
          <a:xfrm>
            <a:off x="6238800" y="1735200"/>
            <a:ext cx="5652000" cy="3816000"/>
          </a:xfrm>
        </p:spPr>
        <p:txBody>
          <a:bodyPr>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platzhalter 10">
            <a:extLst>
              <a:ext uri="{FF2B5EF4-FFF2-40B4-BE49-F238E27FC236}">
                <a16:creationId xmlns:a16="http://schemas.microsoft.com/office/drawing/2014/main" id="{8B9E51BA-B725-4369-86DB-EE5546184D88}"/>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3" name="Titel 2">
            <a:extLst>
              <a:ext uri="{FF2B5EF4-FFF2-40B4-BE49-F238E27FC236}">
                <a16:creationId xmlns:a16="http://schemas.microsoft.com/office/drawing/2014/main" id="{EC570F30-0070-411A-8807-58A5AD64DC9B}"/>
              </a:ext>
            </a:extLst>
          </p:cNvPr>
          <p:cNvSpPr>
            <a:spLocks noGrp="1"/>
          </p:cNvSpPr>
          <p:nvPr>
            <p:ph type="title" hasCustomPrompt="1"/>
          </p:nvPr>
        </p:nvSpPr>
        <p:spPr/>
        <p:txBody>
          <a:bodyPr/>
          <a:lstStyle/>
          <a:p>
            <a:r>
              <a:rPr lang="en-US" noProof="0"/>
              <a:t>Title</a:t>
            </a:r>
          </a:p>
        </p:txBody>
      </p:sp>
    </p:spTree>
    <p:extLst>
      <p:ext uri="{BB962C8B-B14F-4D97-AF65-F5344CB8AC3E}">
        <p14:creationId xmlns:p14="http://schemas.microsoft.com/office/powerpoint/2010/main" val="285860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s">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9A750B8A-000B-4D15-BD08-FDB00CE79C4E}"/>
              </a:ext>
            </a:extLst>
          </p:cNvPr>
          <p:cNvSpPr>
            <a:spLocks noGrp="1"/>
          </p:cNvSpPr>
          <p:nvPr>
            <p:ph type="body" sz="quarter" idx="15" hasCustomPrompt="1"/>
          </p:nvPr>
        </p:nvSpPr>
        <p:spPr>
          <a:xfrm>
            <a:off x="298800" y="1733650"/>
            <a:ext cx="3636000" cy="3816000"/>
          </a:xfrm>
        </p:spPr>
        <p:txBody>
          <a:bodyPr>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ußzeilenplatzhalter 4">
            <a:extLst>
              <a:ext uri="{FF2B5EF4-FFF2-40B4-BE49-F238E27FC236}">
                <a16:creationId xmlns:a16="http://schemas.microsoft.com/office/drawing/2014/main" id="{EE22AA0E-2C16-487B-A6AB-B2C694858FEA}"/>
              </a:ext>
            </a:extLst>
          </p:cNvPr>
          <p:cNvSpPr>
            <a:spLocks noGrp="1"/>
          </p:cNvSpPr>
          <p:nvPr>
            <p:ph type="ftr" sz="quarter" idx="11"/>
          </p:nvPr>
        </p:nvSpPr>
        <p:spPr/>
        <p:txBody>
          <a:bodyPr/>
          <a:lstStyle/>
          <a:p>
            <a:endParaRPr lang="en-US" noProof="0"/>
          </a:p>
        </p:txBody>
      </p:sp>
      <p:sp>
        <p:nvSpPr>
          <p:cNvPr id="6" name="Foliennummernplatzhalter 5">
            <a:extLst>
              <a:ext uri="{FF2B5EF4-FFF2-40B4-BE49-F238E27FC236}">
                <a16:creationId xmlns:a16="http://schemas.microsoft.com/office/drawing/2014/main" id="{6BEFA9A3-4864-45F2-9697-0D75A2D17C71}"/>
              </a:ext>
            </a:extLst>
          </p:cNvPr>
          <p:cNvSpPr>
            <a:spLocks noGrp="1"/>
          </p:cNvSpPr>
          <p:nvPr>
            <p:ph type="sldNum" sz="quarter" idx="12"/>
          </p:nvPr>
        </p:nvSpPr>
        <p:spPr/>
        <p:txBody>
          <a:bodyPr/>
          <a:lstStyle/>
          <a:p>
            <a:fld id="{0C8761C7-EE27-4485-904A-AF787EF92FBE}" type="slidenum">
              <a:rPr lang="en-US" noProof="0" smtClean="0"/>
              <a:t>‹N°›</a:t>
            </a:fld>
            <a:endParaRPr lang="en-US" noProof="0"/>
          </a:p>
        </p:txBody>
      </p:sp>
      <p:sp>
        <p:nvSpPr>
          <p:cNvPr id="9" name="Textplatzhalter 3">
            <a:extLst>
              <a:ext uri="{FF2B5EF4-FFF2-40B4-BE49-F238E27FC236}">
                <a16:creationId xmlns:a16="http://schemas.microsoft.com/office/drawing/2014/main" id="{A6C3F293-964B-4457-8335-60AF1478E9BE}"/>
              </a:ext>
            </a:extLst>
          </p:cNvPr>
          <p:cNvSpPr>
            <a:spLocks noGrp="1"/>
          </p:cNvSpPr>
          <p:nvPr>
            <p:ph type="body" sz="quarter" idx="16" hasCustomPrompt="1"/>
          </p:nvPr>
        </p:nvSpPr>
        <p:spPr>
          <a:xfrm>
            <a:off x="4276800" y="1733650"/>
            <a:ext cx="3636000" cy="3816000"/>
          </a:xfrm>
        </p:spPr>
        <p:txBody>
          <a:bodyPr>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extplatzhalter 3">
            <a:extLst>
              <a:ext uri="{FF2B5EF4-FFF2-40B4-BE49-F238E27FC236}">
                <a16:creationId xmlns:a16="http://schemas.microsoft.com/office/drawing/2014/main" id="{509BB7FB-728C-4F77-AFE7-5D811FD55759}"/>
              </a:ext>
            </a:extLst>
          </p:cNvPr>
          <p:cNvSpPr>
            <a:spLocks noGrp="1"/>
          </p:cNvSpPr>
          <p:nvPr>
            <p:ph type="body" sz="quarter" idx="18" hasCustomPrompt="1"/>
          </p:nvPr>
        </p:nvSpPr>
        <p:spPr>
          <a:xfrm>
            <a:off x="8254800" y="1733650"/>
            <a:ext cx="3636000" cy="3816000"/>
          </a:xfrm>
        </p:spPr>
        <p:txBody>
          <a:bodyPr>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platzhalter 10">
            <a:extLst>
              <a:ext uri="{FF2B5EF4-FFF2-40B4-BE49-F238E27FC236}">
                <a16:creationId xmlns:a16="http://schemas.microsoft.com/office/drawing/2014/main" id="{96CF5276-CCDA-4F59-87D2-7B4D67DDECCF}"/>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3" name="Titel 2">
            <a:extLst>
              <a:ext uri="{FF2B5EF4-FFF2-40B4-BE49-F238E27FC236}">
                <a16:creationId xmlns:a16="http://schemas.microsoft.com/office/drawing/2014/main" id="{0F9A873E-9583-4B5F-AC2E-986B1B25F09F}"/>
              </a:ext>
            </a:extLst>
          </p:cNvPr>
          <p:cNvSpPr>
            <a:spLocks noGrp="1"/>
          </p:cNvSpPr>
          <p:nvPr>
            <p:ph type="title" hasCustomPrompt="1"/>
          </p:nvPr>
        </p:nvSpPr>
        <p:spPr/>
        <p:txBody>
          <a:bodyPr/>
          <a:lstStyle/>
          <a:p>
            <a:r>
              <a:rPr lang="en-US" noProof="0"/>
              <a:t>Title</a:t>
            </a:r>
          </a:p>
        </p:txBody>
      </p:sp>
    </p:spTree>
    <p:extLst>
      <p:ext uri="{BB962C8B-B14F-4D97-AF65-F5344CB8AC3E}">
        <p14:creationId xmlns:p14="http://schemas.microsoft.com/office/powerpoint/2010/main" val="346228231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oleObject" Target="../embeddings/oleObject1.bin"/><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24C124F-0E89-43D1-9A24-C72DDFB5008F}"/>
              </a:ext>
            </a:extLst>
          </p:cNvPr>
          <p:cNvGraphicFramePr>
            <a:graphicFrameLocks noChangeAspect="1"/>
          </p:cNvGraphicFramePr>
          <p:nvPr userDrawn="1">
            <p:custDataLst>
              <p:tags r:id="rId34"/>
            </p:custDataLst>
            <p:extLst>
              <p:ext uri="{D42A27DB-BD31-4B8C-83A1-F6EECF244321}">
                <p14:modId xmlns:p14="http://schemas.microsoft.com/office/powerpoint/2010/main" val="6569264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5" imgW="415" imgH="416" progId="TCLayout.ActiveDocument.1">
                  <p:embed/>
                </p:oleObj>
              </mc:Choice>
              <mc:Fallback>
                <p:oleObj name="Diapositive think-cell" r:id="rId35" imgW="415" imgH="416" progId="TCLayout.ActiveDocument.1">
                  <p:embed/>
                  <p:pic>
                    <p:nvPicPr>
                      <p:cNvPr id="3" name="think-cell data - do not delete" hidden="1">
                        <a:extLst>
                          <a:ext uri="{FF2B5EF4-FFF2-40B4-BE49-F238E27FC236}">
                            <a16:creationId xmlns:a16="http://schemas.microsoft.com/office/drawing/2014/main" id="{724C124F-0E89-43D1-9A24-C72DDFB5008F}"/>
                          </a:ext>
                        </a:extLst>
                      </p:cNvPr>
                      <p:cNvPicPr/>
                      <p:nvPr/>
                    </p:nvPicPr>
                    <p:blipFill>
                      <a:blip r:embed="rId36"/>
                      <a:stretch>
                        <a:fillRect/>
                      </a:stretch>
                    </p:blipFill>
                    <p:spPr>
                      <a:xfrm>
                        <a:off x="1588" y="1588"/>
                        <a:ext cx="1588" cy="1588"/>
                      </a:xfrm>
                      <a:prstGeom prst="rect">
                        <a:avLst/>
                      </a:prstGeom>
                    </p:spPr>
                  </p:pic>
                </p:oleObj>
              </mc:Fallback>
            </mc:AlternateContent>
          </a:graphicData>
        </a:graphic>
      </p:graphicFrame>
      <p:sp>
        <p:nvSpPr>
          <p:cNvPr id="19" name="Rechteck 18">
            <a:extLst>
              <a:ext uri="{FF2B5EF4-FFF2-40B4-BE49-F238E27FC236}">
                <a16:creationId xmlns:a16="http://schemas.microsoft.com/office/drawing/2014/main" id="{9AE81B4C-05CF-46F7-BC63-63B092C77E89}"/>
              </a:ext>
            </a:extLst>
          </p:cNvPr>
          <p:cNvSpPr/>
          <p:nvPr userDrawn="1"/>
        </p:nvSpPr>
        <p:spPr>
          <a:xfrm>
            <a:off x="0" y="6074022"/>
            <a:ext cx="12192000" cy="7839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0" name="Gruppieren 19">
            <a:extLst>
              <a:ext uri="{FF2B5EF4-FFF2-40B4-BE49-F238E27FC236}">
                <a16:creationId xmlns:a16="http://schemas.microsoft.com/office/drawing/2014/main" id="{7A388C98-8A33-4E0A-B7AD-F3DE0DB1346D}"/>
              </a:ext>
            </a:extLst>
          </p:cNvPr>
          <p:cNvGrpSpPr>
            <a:grpSpLocks noChangeAspect="1"/>
          </p:cNvGrpSpPr>
          <p:nvPr userDrawn="1"/>
        </p:nvGrpSpPr>
        <p:grpSpPr>
          <a:xfrm>
            <a:off x="10369796" y="6335625"/>
            <a:ext cx="1522544" cy="266400"/>
            <a:chOff x="692439" y="1293569"/>
            <a:chExt cx="12203113" cy="2135188"/>
          </a:xfrm>
          <a:solidFill>
            <a:schemeClr val="tx1"/>
          </a:solidFill>
        </p:grpSpPr>
        <p:sp>
          <p:nvSpPr>
            <p:cNvPr id="21" name="Freeform 5">
              <a:extLst>
                <a:ext uri="{FF2B5EF4-FFF2-40B4-BE49-F238E27FC236}">
                  <a16:creationId xmlns:a16="http://schemas.microsoft.com/office/drawing/2014/main" id="{2285FB4A-43AB-4389-A9A7-4473190B39CB}"/>
                </a:ext>
              </a:extLst>
            </p:cNvPr>
            <p:cNvSpPr>
              <a:spLocks/>
            </p:cNvSpPr>
            <p:nvPr userDrawn="1"/>
          </p:nvSpPr>
          <p:spPr bwMode="auto">
            <a:xfrm>
              <a:off x="10317452" y="1336432"/>
              <a:ext cx="1539875" cy="2092325"/>
            </a:xfrm>
            <a:custGeom>
              <a:avLst/>
              <a:gdLst>
                <a:gd name="T0" fmla="*/ 0 w 837"/>
                <a:gd name="T1" fmla="*/ 693 h 1133"/>
                <a:gd name="T2" fmla="*/ 420 w 837"/>
                <a:gd name="T3" fmla="*/ 1133 h 1133"/>
                <a:gd name="T4" fmla="*/ 837 w 837"/>
                <a:gd name="T5" fmla="*/ 693 h 1133"/>
                <a:gd name="T6" fmla="*/ 837 w 837"/>
                <a:gd name="T7" fmla="*/ 647 h 1133"/>
                <a:gd name="T8" fmla="*/ 677 w 837"/>
                <a:gd name="T9" fmla="*/ 647 h 1133"/>
                <a:gd name="T10" fmla="*/ 677 w 837"/>
                <a:gd name="T11" fmla="*/ 693 h 1133"/>
                <a:gd name="T12" fmla="*/ 420 w 837"/>
                <a:gd name="T13" fmla="*/ 989 h 1133"/>
                <a:gd name="T14" fmla="*/ 163 w 837"/>
                <a:gd name="T15" fmla="*/ 693 h 1133"/>
                <a:gd name="T16" fmla="*/ 163 w 837"/>
                <a:gd name="T17" fmla="*/ 0 h 1133"/>
                <a:gd name="T18" fmla="*/ 0 w 837"/>
                <a:gd name="T19" fmla="*/ 0 h 1133"/>
                <a:gd name="T20" fmla="*/ 0 w 837"/>
                <a:gd name="T21" fmla="*/ 693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7" h="1133">
                  <a:moveTo>
                    <a:pt x="0" y="693"/>
                  </a:moveTo>
                  <a:cubicBezTo>
                    <a:pt x="0" y="920"/>
                    <a:pt x="142" y="1133"/>
                    <a:pt x="420" y="1133"/>
                  </a:cubicBezTo>
                  <a:cubicBezTo>
                    <a:pt x="691" y="1133"/>
                    <a:pt x="837" y="920"/>
                    <a:pt x="837" y="693"/>
                  </a:cubicBezTo>
                  <a:cubicBezTo>
                    <a:pt x="837" y="647"/>
                    <a:pt x="837" y="647"/>
                    <a:pt x="837" y="647"/>
                  </a:cubicBezTo>
                  <a:cubicBezTo>
                    <a:pt x="677" y="647"/>
                    <a:pt x="677" y="647"/>
                    <a:pt x="677" y="647"/>
                  </a:cubicBezTo>
                  <a:cubicBezTo>
                    <a:pt x="677" y="693"/>
                    <a:pt x="677" y="693"/>
                    <a:pt x="677" y="693"/>
                  </a:cubicBezTo>
                  <a:cubicBezTo>
                    <a:pt x="677" y="861"/>
                    <a:pt x="597" y="989"/>
                    <a:pt x="420" y="989"/>
                  </a:cubicBezTo>
                  <a:cubicBezTo>
                    <a:pt x="243" y="989"/>
                    <a:pt x="163" y="858"/>
                    <a:pt x="163" y="693"/>
                  </a:cubicBezTo>
                  <a:cubicBezTo>
                    <a:pt x="163" y="0"/>
                    <a:pt x="163" y="0"/>
                    <a:pt x="163" y="0"/>
                  </a:cubicBezTo>
                  <a:cubicBezTo>
                    <a:pt x="0" y="0"/>
                    <a:pt x="0" y="0"/>
                    <a:pt x="0" y="0"/>
                  </a:cubicBezTo>
                  <a:lnTo>
                    <a:pt x="0" y="6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2" name="Rectangle 6">
              <a:extLst>
                <a:ext uri="{FF2B5EF4-FFF2-40B4-BE49-F238E27FC236}">
                  <a16:creationId xmlns:a16="http://schemas.microsoft.com/office/drawing/2014/main" id="{F8936244-2D7A-4620-9A6E-2CE4D3DE5F36}"/>
                </a:ext>
              </a:extLst>
            </p:cNvPr>
            <p:cNvSpPr>
              <a:spLocks noChangeArrowheads="1"/>
            </p:cNvSpPr>
            <p:nvPr userDrawn="1"/>
          </p:nvSpPr>
          <p:spPr bwMode="auto">
            <a:xfrm>
              <a:off x="9612602" y="1336432"/>
              <a:ext cx="298450" cy="2052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3" name="Freeform 7">
              <a:extLst>
                <a:ext uri="{FF2B5EF4-FFF2-40B4-BE49-F238E27FC236}">
                  <a16:creationId xmlns:a16="http://schemas.microsoft.com/office/drawing/2014/main" id="{C3A555F5-59A7-41E3-937F-8E93B14D4B07}"/>
                </a:ext>
              </a:extLst>
            </p:cNvPr>
            <p:cNvSpPr>
              <a:spLocks/>
            </p:cNvSpPr>
            <p:nvPr userDrawn="1"/>
          </p:nvSpPr>
          <p:spPr bwMode="auto">
            <a:xfrm>
              <a:off x="5866102" y="1339607"/>
              <a:ext cx="2078038" cy="2087563"/>
            </a:xfrm>
            <a:custGeom>
              <a:avLst/>
              <a:gdLst>
                <a:gd name="T0" fmla="*/ 0 w 1129"/>
                <a:gd name="T1" fmla="*/ 564 h 1130"/>
                <a:gd name="T2" fmla="*/ 565 w 1129"/>
                <a:gd name="T3" fmla="*/ 1130 h 1130"/>
                <a:gd name="T4" fmla="*/ 1129 w 1129"/>
                <a:gd name="T5" fmla="*/ 564 h 1130"/>
                <a:gd name="T6" fmla="*/ 565 w 1129"/>
                <a:gd name="T7" fmla="*/ 0 h 1130"/>
                <a:gd name="T8" fmla="*/ 538 w 1129"/>
                <a:gd name="T9" fmla="*/ 0 h 1130"/>
                <a:gd name="T10" fmla="*/ 538 w 1129"/>
                <a:gd name="T11" fmla="*/ 141 h 1130"/>
                <a:gd name="T12" fmla="*/ 565 w 1129"/>
                <a:gd name="T13" fmla="*/ 141 h 1130"/>
                <a:gd name="T14" fmla="*/ 978 w 1129"/>
                <a:gd name="T15" fmla="*/ 564 h 1130"/>
                <a:gd name="T16" fmla="*/ 565 w 1129"/>
                <a:gd name="T17" fmla="*/ 988 h 1130"/>
                <a:gd name="T18" fmla="*/ 151 w 1129"/>
                <a:gd name="T19" fmla="*/ 564 h 1130"/>
                <a:gd name="T20" fmla="*/ 0 w 1129"/>
                <a:gd name="T21" fmla="*/ 564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9" h="1130">
                  <a:moveTo>
                    <a:pt x="0" y="564"/>
                  </a:moveTo>
                  <a:cubicBezTo>
                    <a:pt x="0" y="881"/>
                    <a:pt x="250" y="1130"/>
                    <a:pt x="565" y="1130"/>
                  </a:cubicBezTo>
                  <a:cubicBezTo>
                    <a:pt x="879" y="1130"/>
                    <a:pt x="1129" y="881"/>
                    <a:pt x="1129" y="564"/>
                  </a:cubicBezTo>
                  <a:cubicBezTo>
                    <a:pt x="1129" y="249"/>
                    <a:pt x="879" y="0"/>
                    <a:pt x="565" y="0"/>
                  </a:cubicBezTo>
                  <a:cubicBezTo>
                    <a:pt x="538" y="0"/>
                    <a:pt x="538" y="0"/>
                    <a:pt x="538" y="0"/>
                  </a:cubicBezTo>
                  <a:cubicBezTo>
                    <a:pt x="538" y="141"/>
                    <a:pt x="538" y="141"/>
                    <a:pt x="538" y="141"/>
                  </a:cubicBezTo>
                  <a:cubicBezTo>
                    <a:pt x="565" y="141"/>
                    <a:pt x="565" y="141"/>
                    <a:pt x="565" y="141"/>
                  </a:cubicBezTo>
                  <a:cubicBezTo>
                    <a:pt x="796" y="141"/>
                    <a:pt x="978" y="326"/>
                    <a:pt x="978" y="564"/>
                  </a:cubicBezTo>
                  <a:cubicBezTo>
                    <a:pt x="978" y="803"/>
                    <a:pt x="796" y="988"/>
                    <a:pt x="565" y="988"/>
                  </a:cubicBezTo>
                  <a:cubicBezTo>
                    <a:pt x="333" y="988"/>
                    <a:pt x="151" y="803"/>
                    <a:pt x="151" y="564"/>
                  </a:cubicBezTo>
                  <a:lnTo>
                    <a:pt x="0" y="5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4" name="Freeform 8">
              <a:extLst>
                <a:ext uri="{FF2B5EF4-FFF2-40B4-BE49-F238E27FC236}">
                  <a16:creationId xmlns:a16="http://schemas.microsoft.com/office/drawing/2014/main" id="{B82B73FC-CBF1-4339-9091-C47FE1EAB3DB}"/>
                </a:ext>
              </a:extLst>
            </p:cNvPr>
            <p:cNvSpPr>
              <a:spLocks/>
            </p:cNvSpPr>
            <p:nvPr userDrawn="1"/>
          </p:nvSpPr>
          <p:spPr bwMode="auto">
            <a:xfrm>
              <a:off x="11590627" y="1293569"/>
              <a:ext cx="1304925" cy="2095500"/>
            </a:xfrm>
            <a:custGeom>
              <a:avLst/>
              <a:gdLst>
                <a:gd name="T0" fmla="*/ 0 w 709"/>
                <a:gd name="T1" fmla="*/ 289 h 1134"/>
                <a:gd name="T2" fmla="*/ 166 w 709"/>
                <a:gd name="T3" fmla="*/ 558 h 1134"/>
                <a:gd name="T4" fmla="*/ 405 w 709"/>
                <a:gd name="T5" fmla="*/ 638 h 1134"/>
                <a:gd name="T6" fmla="*/ 552 w 709"/>
                <a:gd name="T7" fmla="*/ 819 h 1134"/>
                <a:gd name="T8" fmla="*/ 348 w 709"/>
                <a:gd name="T9" fmla="*/ 1002 h 1134"/>
                <a:gd name="T10" fmla="*/ 333 w 709"/>
                <a:gd name="T11" fmla="*/ 1002 h 1134"/>
                <a:gd name="T12" fmla="*/ 333 w 709"/>
                <a:gd name="T13" fmla="*/ 1134 h 1134"/>
                <a:gd name="T14" fmla="*/ 342 w 709"/>
                <a:gd name="T15" fmla="*/ 1134 h 1134"/>
                <a:gd name="T16" fmla="*/ 709 w 709"/>
                <a:gd name="T17" fmla="*/ 818 h 1134"/>
                <a:gd name="T18" fmla="*/ 506 w 709"/>
                <a:gd name="T19" fmla="*/ 521 h 1134"/>
                <a:gd name="T20" fmla="*/ 263 w 709"/>
                <a:gd name="T21" fmla="*/ 439 h 1134"/>
                <a:gd name="T22" fmla="*/ 160 w 709"/>
                <a:gd name="T23" fmla="*/ 290 h 1134"/>
                <a:gd name="T24" fmla="*/ 342 w 709"/>
                <a:gd name="T25" fmla="*/ 137 h 1134"/>
                <a:gd name="T26" fmla="*/ 557 w 709"/>
                <a:gd name="T27" fmla="*/ 311 h 1134"/>
                <a:gd name="T28" fmla="*/ 704 w 709"/>
                <a:gd name="T29" fmla="*/ 311 h 1134"/>
                <a:gd name="T30" fmla="*/ 342 w 709"/>
                <a:gd name="T31" fmla="*/ 0 h 1134"/>
                <a:gd name="T32" fmla="*/ 0 w 709"/>
                <a:gd name="T33" fmla="*/ 28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9" h="1134">
                  <a:moveTo>
                    <a:pt x="0" y="289"/>
                  </a:moveTo>
                  <a:cubicBezTo>
                    <a:pt x="0" y="425"/>
                    <a:pt x="64" y="503"/>
                    <a:pt x="166" y="558"/>
                  </a:cubicBezTo>
                  <a:cubicBezTo>
                    <a:pt x="245" y="600"/>
                    <a:pt x="327" y="609"/>
                    <a:pt x="405" y="638"/>
                  </a:cubicBezTo>
                  <a:cubicBezTo>
                    <a:pt x="517" y="680"/>
                    <a:pt x="552" y="738"/>
                    <a:pt x="552" y="819"/>
                  </a:cubicBezTo>
                  <a:cubicBezTo>
                    <a:pt x="552" y="931"/>
                    <a:pt x="475" y="1002"/>
                    <a:pt x="348" y="1002"/>
                  </a:cubicBezTo>
                  <a:cubicBezTo>
                    <a:pt x="333" y="1002"/>
                    <a:pt x="333" y="1002"/>
                    <a:pt x="333" y="1002"/>
                  </a:cubicBezTo>
                  <a:cubicBezTo>
                    <a:pt x="333" y="1134"/>
                    <a:pt x="333" y="1134"/>
                    <a:pt x="333" y="1134"/>
                  </a:cubicBezTo>
                  <a:cubicBezTo>
                    <a:pt x="342" y="1134"/>
                    <a:pt x="342" y="1134"/>
                    <a:pt x="342" y="1134"/>
                  </a:cubicBezTo>
                  <a:cubicBezTo>
                    <a:pt x="567" y="1134"/>
                    <a:pt x="709" y="994"/>
                    <a:pt x="709" y="818"/>
                  </a:cubicBezTo>
                  <a:cubicBezTo>
                    <a:pt x="709" y="703"/>
                    <a:pt x="653" y="587"/>
                    <a:pt x="506" y="521"/>
                  </a:cubicBezTo>
                  <a:cubicBezTo>
                    <a:pt x="427" y="486"/>
                    <a:pt x="332" y="468"/>
                    <a:pt x="263" y="439"/>
                  </a:cubicBezTo>
                  <a:cubicBezTo>
                    <a:pt x="188" y="406"/>
                    <a:pt x="160" y="363"/>
                    <a:pt x="160" y="290"/>
                  </a:cubicBezTo>
                  <a:cubicBezTo>
                    <a:pt x="160" y="203"/>
                    <a:pt x="232" y="137"/>
                    <a:pt x="342" y="137"/>
                  </a:cubicBezTo>
                  <a:cubicBezTo>
                    <a:pt x="487" y="137"/>
                    <a:pt x="554" y="208"/>
                    <a:pt x="557" y="311"/>
                  </a:cubicBezTo>
                  <a:cubicBezTo>
                    <a:pt x="704" y="311"/>
                    <a:pt x="704" y="311"/>
                    <a:pt x="704" y="311"/>
                  </a:cubicBezTo>
                  <a:cubicBezTo>
                    <a:pt x="709" y="150"/>
                    <a:pt x="592" y="0"/>
                    <a:pt x="342" y="0"/>
                  </a:cubicBezTo>
                  <a:cubicBezTo>
                    <a:pt x="137" y="0"/>
                    <a:pt x="0" y="128"/>
                    <a:pt x="0" y="2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5" name="Freeform 9">
              <a:extLst>
                <a:ext uri="{FF2B5EF4-FFF2-40B4-BE49-F238E27FC236}">
                  <a16:creationId xmlns:a16="http://schemas.microsoft.com/office/drawing/2014/main" id="{6BA3F52E-AA4A-4CFB-9867-DD125A1C5B09}"/>
                </a:ext>
              </a:extLst>
            </p:cNvPr>
            <p:cNvSpPr>
              <a:spLocks/>
            </p:cNvSpPr>
            <p:nvPr userDrawn="1"/>
          </p:nvSpPr>
          <p:spPr bwMode="auto">
            <a:xfrm>
              <a:off x="8010814" y="1336432"/>
              <a:ext cx="1255713" cy="2052638"/>
            </a:xfrm>
            <a:custGeom>
              <a:avLst/>
              <a:gdLst>
                <a:gd name="T0" fmla="*/ 0 w 682"/>
                <a:gd name="T1" fmla="*/ 146 h 1111"/>
                <a:gd name="T2" fmla="*/ 325 w 682"/>
                <a:gd name="T3" fmla="*/ 146 h 1111"/>
                <a:gd name="T4" fmla="*/ 531 w 682"/>
                <a:gd name="T5" fmla="*/ 350 h 1111"/>
                <a:gd name="T6" fmla="*/ 320 w 682"/>
                <a:gd name="T7" fmla="*/ 556 h 1111"/>
                <a:gd name="T8" fmla="*/ 149 w 682"/>
                <a:gd name="T9" fmla="*/ 556 h 1111"/>
                <a:gd name="T10" fmla="*/ 149 w 682"/>
                <a:gd name="T11" fmla="*/ 702 h 1111"/>
                <a:gd name="T12" fmla="*/ 278 w 682"/>
                <a:gd name="T13" fmla="*/ 701 h 1111"/>
                <a:gd name="T14" fmla="*/ 493 w 682"/>
                <a:gd name="T15" fmla="*/ 1111 h 1111"/>
                <a:gd name="T16" fmla="*/ 672 w 682"/>
                <a:gd name="T17" fmla="*/ 1111 h 1111"/>
                <a:gd name="T18" fmla="*/ 439 w 682"/>
                <a:gd name="T19" fmla="*/ 682 h 1111"/>
                <a:gd name="T20" fmla="*/ 682 w 682"/>
                <a:gd name="T21" fmla="*/ 350 h 1111"/>
                <a:gd name="T22" fmla="*/ 330 w 682"/>
                <a:gd name="T23" fmla="*/ 0 h 1111"/>
                <a:gd name="T24" fmla="*/ 0 w 682"/>
                <a:gd name="T25" fmla="*/ 0 h 1111"/>
                <a:gd name="T26" fmla="*/ 0 w 682"/>
                <a:gd name="T27" fmla="*/ 1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2" h="1111">
                  <a:moveTo>
                    <a:pt x="0" y="146"/>
                  </a:moveTo>
                  <a:cubicBezTo>
                    <a:pt x="325" y="146"/>
                    <a:pt x="325" y="146"/>
                    <a:pt x="325" y="146"/>
                  </a:cubicBezTo>
                  <a:cubicBezTo>
                    <a:pt x="430" y="146"/>
                    <a:pt x="531" y="228"/>
                    <a:pt x="531" y="350"/>
                  </a:cubicBezTo>
                  <a:cubicBezTo>
                    <a:pt x="531" y="468"/>
                    <a:pt x="438" y="556"/>
                    <a:pt x="320" y="556"/>
                  </a:cubicBezTo>
                  <a:cubicBezTo>
                    <a:pt x="149" y="556"/>
                    <a:pt x="149" y="556"/>
                    <a:pt x="149" y="556"/>
                  </a:cubicBezTo>
                  <a:cubicBezTo>
                    <a:pt x="149" y="702"/>
                    <a:pt x="149" y="702"/>
                    <a:pt x="149" y="702"/>
                  </a:cubicBezTo>
                  <a:cubicBezTo>
                    <a:pt x="278" y="701"/>
                    <a:pt x="278" y="701"/>
                    <a:pt x="278" y="701"/>
                  </a:cubicBezTo>
                  <a:cubicBezTo>
                    <a:pt x="493" y="1111"/>
                    <a:pt x="493" y="1111"/>
                    <a:pt x="493" y="1111"/>
                  </a:cubicBezTo>
                  <a:cubicBezTo>
                    <a:pt x="672" y="1111"/>
                    <a:pt x="672" y="1111"/>
                    <a:pt x="672" y="1111"/>
                  </a:cubicBezTo>
                  <a:cubicBezTo>
                    <a:pt x="439" y="682"/>
                    <a:pt x="439" y="682"/>
                    <a:pt x="439" y="682"/>
                  </a:cubicBezTo>
                  <a:cubicBezTo>
                    <a:pt x="561" y="645"/>
                    <a:pt x="682" y="519"/>
                    <a:pt x="682" y="350"/>
                  </a:cubicBezTo>
                  <a:cubicBezTo>
                    <a:pt x="682" y="149"/>
                    <a:pt x="538" y="0"/>
                    <a:pt x="330" y="0"/>
                  </a:cubicBezTo>
                  <a:cubicBezTo>
                    <a:pt x="0" y="0"/>
                    <a:pt x="0" y="0"/>
                    <a:pt x="0" y="0"/>
                  </a:cubicBezTo>
                  <a:lnTo>
                    <a:pt x="0"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6" name="Freeform 10">
              <a:extLst>
                <a:ext uri="{FF2B5EF4-FFF2-40B4-BE49-F238E27FC236}">
                  <a16:creationId xmlns:a16="http://schemas.microsoft.com/office/drawing/2014/main" id="{DA205F16-D401-4390-9384-A13904C4E5B9}"/>
                </a:ext>
              </a:extLst>
            </p:cNvPr>
            <p:cNvSpPr>
              <a:spLocks/>
            </p:cNvSpPr>
            <p:nvPr userDrawn="1"/>
          </p:nvSpPr>
          <p:spPr bwMode="auto">
            <a:xfrm>
              <a:off x="4942177" y="1336432"/>
              <a:ext cx="1511300" cy="2052638"/>
            </a:xfrm>
            <a:custGeom>
              <a:avLst/>
              <a:gdLst>
                <a:gd name="T0" fmla="*/ 0 w 952"/>
                <a:gd name="T1" fmla="*/ 170 h 1293"/>
                <a:gd name="T2" fmla="*/ 229 w 952"/>
                <a:gd name="T3" fmla="*/ 170 h 1293"/>
                <a:gd name="T4" fmla="*/ 229 w 952"/>
                <a:gd name="T5" fmla="*/ 1293 h 1293"/>
                <a:gd name="T6" fmla="*/ 415 w 952"/>
                <a:gd name="T7" fmla="*/ 1293 h 1293"/>
                <a:gd name="T8" fmla="*/ 415 w 952"/>
                <a:gd name="T9" fmla="*/ 170 h 1293"/>
                <a:gd name="T10" fmla="*/ 952 w 952"/>
                <a:gd name="T11" fmla="*/ 170 h 1293"/>
                <a:gd name="T12" fmla="*/ 952 w 952"/>
                <a:gd name="T13" fmla="*/ 0 h 1293"/>
                <a:gd name="T14" fmla="*/ 0 w 952"/>
                <a:gd name="T15" fmla="*/ 0 h 1293"/>
                <a:gd name="T16" fmla="*/ 0 w 952"/>
                <a:gd name="T17" fmla="*/ 170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2" h="1293">
                  <a:moveTo>
                    <a:pt x="0" y="170"/>
                  </a:moveTo>
                  <a:lnTo>
                    <a:pt x="229" y="170"/>
                  </a:lnTo>
                  <a:lnTo>
                    <a:pt x="229" y="1293"/>
                  </a:lnTo>
                  <a:lnTo>
                    <a:pt x="415" y="1293"/>
                  </a:lnTo>
                  <a:lnTo>
                    <a:pt x="415" y="170"/>
                  </a:lnTo>
                  <a:lnTo>
                    <a:pt x="952" y="170"/>
                  </a:lnTo>
                  <a:lnTo>
                    <a:pt x="952" y="0"/>
                  </a:lnTo>
                  <a:lnTo>
                    <a:pt x="0" y="0"/>
                  </a:lnTo>
                  <a:lnTo>
                    <a:pt x="0"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7" name="Freeform 11">
              <a:extLst>
                <a:ext uri="{FF2B5EF4-FFF2-40B4-BE49-F238E27FC236}">
                  <a16:creationId xmlns:a16="http://schemas.microsoft.com/office/drawing/2014/main" id="{6A63BA00-C359-48F8-BF39-21A1D3BD0D9F}"/>
                </a:ext>
              </a:extLst>
            </p:cNvPr>
            <p:cNvSpPr>
              <a:spLocks/>
            </p:cNvSpPr>
            <p:nvPr userDrawn="1"/>
          </p:nvSpPr>
          <p:spPr bwMode="auto">
            <a:xfrm>
              <a:off x="1956089" y="1336432"/>
              <a:ext cx="1912938" cy="2052638"/>
            </a:xfrm>
            <a:custGeom>
              <a:avLst/>
              <a:gdLst>
                <a:gd name="T0" fmla="*/ 0 w 1205"/>
                <a:gd name="T1" fmla="*/ 1293 h 1293"/>
                <a:gd name="T2" fmla="*/ 183 w 1205"/>
                <a:gd name="T3" fmla="*/ 1293 h 1293"/>
                <a:gd name="T4" fmla="*/ 590 w 1205"/>
                <a:gd name="T5" fmla="*/ 222 h 1293"/>
                <a:gd name="T6" fmla="*/ 1009 w 1205"/>
                <a:gd name="T7" fmla="*/ 1293 h 1293"/>
                <a:gd name="T8" fmla="*/ 1205 w 1205"/>
                <a:gd name="T9" fmla="*/ 1293 h 1293"/>
                <a:gd name="T10" fmla="*/ 686 w 1205"/>
                <a:gd name="T11" fmla="*/ 0 h 1293"/>
                <a:gd name="T12" fmla="*/ 492 w 1205"/>
                <a:gd name="T13" fmla="*/ 0 h 1293"/>
                <a:gd name="T14" fmla="*/ 0 w 1205"/>
                <a:gd name="T15" fmla="*/ 1293 h 12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5" h="1293">
                  <a:moveTo>
                    <a:pt x="0" y="1293"/>
                  </a:moveTo>
                  <a:lnTo>
                    <a:pt x="183" y="1293"/>
                  </a:lnTo>
                  <a:lnTo>
                    <a:pt x="590" y="222"/>
                  </a:lnTo>
                  <a:lnTo>
                    <a:pt x="1009" y="1293"/>
                  </a:lnTo>
                  <a:lnTo>
                    <a:pt x="1205" y="1293"/>
                  </a:lnTo>
                  <a:lnTo>
                    <a:pt x="686" y="0"/>
                  </a:lnTo>
                  <a:lnTo>
                    <a:pt x="492" y="0"/>
                  </a:lnTo>
                  <a:lnTo>
                    <a:pt x="0" y="12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8" name="Freeform 12">
              <a:extLst>
                <a:ext uri="{FF2B5EF4-FFF2-40B4-BE49-F238E27FC236}">
                  <a16:creationId xmlns:a16="http://schemas.microsoft.com/office/drawing/2014/main" id="{0D5AE09D-E2FD-43F0-BFBF-C322921DDAD9}"/>
                </a:ext>
              </a:extLst>
            </p:cNvPr>
            <p:cNvSpPr>
              <a:spLocks noEditPoints="1"/>
            </p:cNvSpPr>
            <p:nvPr userDrawn="1"/>
          </p:nvSpPr>
          <p:spPr bwMode="auto">
            <a:xfrm>
              <a:off x="692439" y="1293569"/>
              <a:ext cx="1379538" cy="2095500"/>
            </a:xfrm>
            <a:custGeom>
              <a:avLst/>
              <a:gdLst>
                <a:gd name="T0" fmla="*/ 41 w 749"/>
                <a:gd name="T1" fmla="*/ 288 h 1134"/>
                <a:gd name="T2" fmla="*/ 201 w 749"/>
                <a:gd name="T3" fmla="*/ 559 h 1134"/>
                <a:gd name="T4" fmla="*/ 442 w 749"/>
                <a:gd name="T5" fmla="*/ 639 h 1134"/>
                <a:gd name="T6" fmla="*/ 567 w 749"/>
                <a:gd name="T7" fmla="*/ 740 h 1134"/>
                <a:gd name="T8" fmla="*/ 733 w 749"/>
                <a:gd name="T9" fmla="*/ 740 h 1134"/>
                <a:gd name="T10" fmla="*/ 547 w 749"/>
                <a:gd name="T11" fmla="*/ 523 h 1134"/>
                <a:gd name="T12" fmla="*/ 300 w 749"/>
                <a:gd name="T13" fmla="*/ 439 h 1134"/>
                <a:gd name="T14" fmla="*/ 201 w 749"/>
                <a:gd name="T15" fmla="*/ 290 h 1134"/>
                <a:gd name="T16" fmla="*/ 383 w 749"/>
                <a:gd name="T17" fmla="*/ 137 h 1134"/>
                <a:gd name="T18" fmla="*/ 598 w 749"/>
                <a:gd name="T19" fmla="*/ 311 h 1134"/>
                <a:gd name="T20" fmla="*/ 744 w 749"/>
                <a:gd name="T21" fmla="*/ 311 h 1134"/>
                <a:gd name="T22" fmla="*/ 383 w 749"/>
                <a:gd name="T23" fmla="*/ 0 h 1134"/>
                <a:gd name="T24" fmla="*/ 41 w 749"/>
                <a:gd name="T25" fmla="*/ 288 h 1134"/>
                <a:gd name="T26" fmla="*/ 5 w 749"/>
                <a:gd name="T27" fmla="*/ 788 h 1134"/>
                <a:gd name="T28" fmla="*/ 395 w 749"/>
                <a:gd name="T29" fmla="*/ 1134 h 1134"/>
                <a:gd name="T30" fmla="*/ 405 w 749"/>
                <a:gd name="T31" fmla="*/ 1134 h 1134"/>
                <a:gd name="T32" fmla="*/ 405 w 749"/>
                <a:gd name="T33" fmla="*/ 999 h 1134"/>
                <a:gd name="T34" fmla="*/ 395 w 749"/>
                <a:gd name="T35" fmla="*/ 999 h 1134"/>
                <a:gd name="T36" fmla="*/ 158 w 749"/>
                <a:gd name="T37" fmla="*/ 788 h 1134"/>
                <a:gd name="T38" fmla="*/ 158 w 749"/>
                <a:gd name="T39" fmla="*/ 729 h 1134"/>
                <a:gd name="T40" fmla="*/ 5 w 749"/>
                <a:gd name="T41" fmla="*/ 729 h 1134"/>
                <a:gd name="T42" fmla="*/ 5 w 749"/>
                <a:gd name="T43" fmla="*/ 788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9" h="1134">
                  <a:moveTo>
                    <a:pt x="41" y="288"/>
                  </a:moveTo>
                  <a:cubicBezTo>
                    <a:pt x="41" y="417"/>
                    <a:pt x="93" y="504"/>
                    <a:pt x="201" y="559"/>
                  </a:cubicBezTo>
                  <a:cubicBezTo>
                    <a:pt x="280" y="599"/>
                    <a:pt x="365" y="610"/>
                    <a:pt x="442" y="639"/>
                  </a:cubicBezTo>
                  <a:cubicBezTo>
                    <a:pt x="524" y="669"/>
                    <a:pt x="555" y="695"/>
                    <a:pt x="567" y="740"/>
                  </a:cubicBezTo>
                  <a:cubicBezTo>
                    <a:pt x="733" y="740"/>
                    <a:pt x="733" y="740"/>
                    <a:pt x="733" y="740"/>
                  </a:cubicBezTo>
                  <a:cubicBezTo>
                    <a:pt x="710" y="645"/>
                    <a:pt x="646" y="568"/>
                    <a:pt x="547" y="523"/>
                  </a:cubicBezTo>
                  <a:cubicBezTo>
                    <a:pt x="469" y="488"/>
                    <a:pt x="369" y="468"/>
                    <a:pt x="300" y="439"/>
                  </a:cubicBezTo>
                  <a:cubicBezTo>
                    <a:pt x="224" y="407"/>
                    <a:pt x="201" y="362"/>
                    <a:pt x="201" y="290"/>
                  </a:cubicBezTo>
                  <a:cubicBezTo>
                    <a:pt x="201" y="203"/>
                    <a:pt x="273" y="137"/>
                    <a:pt x="383" y="137"/>
                  </a:cubicBezTo>
                  <a:cubicBezTo>
                    <a:pt x="528" y="137"/>
                    <a:pt x="595" y="208"/>
                    <a:pt x="598" y="311"/>
                  </a:cubicBezTo>
                  <a:cubicBezTo>
                    <a:pt x="744" y="311"/>
                    <a:pt x="744" y="311"/>
                    <a:pt x="744" y="311"/>
                  </a:cubicBezTo>
                  <a:cubicBezTo>
                    <a:pt x="749" y="150"/>
                    <a:pt x="633" y="0"/>
                    <a:pt x="383" y="0"/>
                  </a:cubicBezTo>
                  <a:cubicBezTo>
                    <a:pt x="178" y="0"/>
                    <a:pt x="41" y="127"/>
                    <a:pt x="41" y="288"/>
                  </a:cubicBezTo>
                  <a:moveTo>
                    <a:pt x="5" y="788"/>
                  </a:moveTo>
                  <a:cubicBezTo>
                    <a:pt x="0" y="969"/>
                    <a:pt x="121" y="1134"/>
                    <a:pt x="395" y="1134"/>
                  </a:cubicBezTo>
                  <a:cubicBezTo>
                    <a:pt x="405" y="1134"/>
                    <a:pt x="405" y="1134"/>
                    <a:pt x="405" y="1134"/>
                  </a:cubicBezTo>
                  <a:cubicBezTo>
                    <a:pt x="405" y="999"/>
                    <a:pt x="405" y="999"/>
                    <a:pt x="405" y="999"/>
                  </a:cubicBezTo>
                  <a:cubicBezTo>
                    <a:pt x="395" y="999"/>
                    <a:pt x="395" y="999"/>
                    <a:pt x="395" y="999"/>
                  </a:cubicBezTo>
                  <a:cubicBezTo>
                    <a:pt x="249" y="999"/>
                    <a:pt x="158" y="906"/>
                    <a:pt x="158" y="788"/>
                  </a:cubicBezTo>
                  <a:cubicBezTo>
                    <a:pt x="158" y="729"/>
                    <a:pt x="158" y="729"/>
                    <a:pt x="158" y="729"/>
                  </a:cubicBezTo>
                  <a:cubicBezTo>
                    <a:pt x="5" y="729"/>
                    <a:pt x="5" y="729"/>
                    <a:pt x="5" y="729"/>
                  </a:cubicBezTo>
                  <a:lnTo>
                    <a:pt x="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9" name="Freeform 13">
              <a:extLst>
                <a:ext uri="{FF2B5EF4-FFF2-40B4-BE49-F238E27FC236}">
                  <a16:creationId xmlns:a16="http://schemas.microsoft.com/office/drawing/2014/main" id="{4181EE00-86C5-4FC3-B7BE-CE3707192E63}"/>
                </a:ext>
              </a:extLst>
            </p:cNvPr>
            <p:cNvSpPr>
              <a:spLocks/>
            </p:cNvSpPr>
            <p:nvPr userDrawn="1"/>
          </p:nvSpPr>
          <p:spPr bwMode="auto">
            <a:xfrm>
              <a:off x="3546764" y="1336432"/>
              <a:ext cx="1268413" cy="2052638"/>
            </a:xfrm>
            <a:custGeom>
              <a:avLst/>
              <a:gdLst>
                <a:gd name="T0" fmla="*/ 0 w 689"/>
                <a:gd name="T1" fmla="*/ 146 h 1111"/>
                <a:gd name="T2" fmla="*/ 331 w 689"/>
                <a:gd name="T3" fmla="*/ 146 h 1111"/>
                <a:gd name="T4" fmla="*/ 538 w 689"/>
                <a:gd name="T5" fmla="*/ 350 h 1111"/>
                <a:gd name="T6" fmla="*/ 326 w 689"/>
                <a:gd name="T7" fmla="*/ 556 h 1111"/>
                <a:gd name="T8" fmla="*/ 149 w 689"/>
                <a:gd name="T9" fmla="*/ 556 h 1111"/>
                <a:gd name="T10" fmla="*/ 149 w 689"/>
                <a:gd name="T11" fmla="*/ 702 h 1111"/>
                <a:gd name="T12" fmla="*/ 284 w 689"/>
                <a:gd name="T13" fmla="*/ 701 h 1111"/>
                <a:gd name="T14" fmla="*/ 500 w 689"/>
                <a:gd name="T15" fmla="*/ 1111 h 1111"/>
                <a:gd name="T16" fmla="*/ 678 w 689"/>
                <a:gd name="T17" fmla="*/ 1111 h 1111"/>
                <a:gd name="T18" fmla="*/ 445 w 689"/>
                <a:gd name="T19" fmla="*/ 682 h 1111"/>
                <a:gd name="T20" fmla="*/ 689 w 689"/>
                <a:gd name="T21" fmla="*/ 350 h 1111"/>
                <a:gd name="T22" fmla="*/ 336 w 689"/>
                <a:gd name="T23" fmla="*/ 0 h 1111"/>
                <a:gd name="T24" fmla="*/ 0 w 689"/>
                <a:gd name="T25" fmla="*/ 0 h 1111"/>
                <a:gd name="T26" fmla="*/ 0 w 689"/>
                <a:gd name="T27" fmla="*/ 1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9" h="1111">
                  <a:moveTo>
                    <a:pt x="0" y="146"/>
                  </a:moveTo>
                  <a:cubicBezTo>
                    <a:pt x="331" y="146"/>
                    <a:pt x="331" y="146"/>
                    <a:pt x="331" y="146"/>
                  </a:cubicBezTo>
                  <a:cubicBezTo>
                    <a:pt x="436" y="146"/>
                    <a:pt x="538" y="228"/>
                    <a:pt x="538" y="350"/>
                  </a:cubicBezTo>
                  <a:cubicBezTo>
                    <a:pt x="538" y="468"/>
                    <a:pt x="444" y="556"/>
                    <a:pt x="326" y="556"/>
                  </a:cubicBezTo>
                  <a:cubicBezTo>
                    <a:pt x="149" y="556"/>
                    <a:pt x="149" y="556"/>
                    <a:pt x="149" y="556"/>
                  </a:cubicBezTo>
                  <a:cubicBezTo>
                    <a:pt x="149" y="702"/>
                    <a:pt x="149" y="702"/>
                    <a:pt x="149" y="702"/>
                  </a:cubicBezTo>
                  <a:cubicBezTo>
                    <a:pt x="284" y="701"/>
                    <a:pt x="284" y="701"/>
                    <a:pt x="284" y="701"/>
                  </a:cubicBezTo>
                  <a:cubicBezTo>
                    <a:pt x="500" y="1111"/>
                    <a:pt x="500" y="1111"/>
                    <a:pt x="500" y="1111"/>
                  </a:cubicBezTo>
                  <a:cubicBezTo>
                    <a:pt x="678" y="1111"/>
                    <a:pt x="678" y="1111"/>
                    <a:pt x="678" y="1111"/>
                  </a:cubicBezTo>
                  <a:cubicBezTo>
                    <a:pt x="445" y="682"/>
                    <a:pt x="445" y="682"/>
                    <a:pt x="445" y="682"/>
                  </a:cubicBezTo>
                  <a:cubicBezTo>
                    <a:pt x="567" y="645"/>
                    <a:pt x="689" y="519"/>
                    <a:pt x="689" y="350"/>
                  </a:cubicBezTo>
                  <a:cubicBezTo>
                    <a:pt x="689" y="149"/>
                    <a:pt x="544" y="0"/>
                    <a:pt x="336" y="0"/>
                  </a:cubicBezTo>
                  <a:cubicBezTo>
                    <a:pt x="0" y="0"/>
                    <a:pt x="0" y="0"/>
                    <a:pt x="0" y="0"/>
                  </a:cubicBezTo>
                  <a:lnTo>
                    <a:pt x="0"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sp>
        <p:nvSpPr>
          <p:cNvPr id="2" name="Titelplatzhalter 1">
            <a:extLst>
              <a:ext uri="{FF2B5EF4-FFF2-40B4-BE49-F238E27FC236}">
                <a16:creationId xmlns:a16="http://schemas.microsoft.com/office/drawing/2014/main" id="{8805FACF-C780-4AC0-83A4-AF1E1E765608}"/>
              </a:ext>
            </a:extLst>
          </p:cNvPr>
          <p:cNvSpPr>
            <a:spLocks noGrp="1"/>
          </p:cNvSpPr>
          <p:nvPr>
            <p:ph type="title"/>
          </p:nvPr>
        </p:nvSpPr>
        <p:spPr>
          <a:xfrm>
            <a:off x="300038" y="584994"/>
            <a:ext cx="11592302" cy="712694"/>
          </a:xfrm>
          <a:prstGeom prst="rect">
            <a:avLst/>
          </a:prstGeom>
        </p:spPr>
        <p:txBody>
          <a:bodyPr vert="horz" lIns="0" tIns="0" rIns="0" bIns="0" rtlCol="0" anchor="t" anchorCtr="0">
            <a:noAutofit/>
          </a:bodyPr>
          <a:lstStyle/>
          <a:p>
            <a:r>
              <a:rPr lang="en-US" noProof="0"/>
              <a:t>Title</a:t>
            </a:r>
          </a:p>
        </p:txBody>
      </p:sp>
      <p:sp>
        <p:nvSpPr>
          <p:cNvPr id="5" name="Fußzeilenplatzhalter 4">
            <a:extLst>
              <a:ext uri="{FF2B5EF4-FFF2-40B4-BE49-F238E27FC236}">
                <a16:creationId xmlns:a16="http://schemas.microsoft.com/office/drawing/2014/main" id="{474BBFF2-1DDA-4125-A9BE-682AF26053D2}"/>
              </a:ext>
            </a:extLst>
          </p:cNvPr>
          <p:cNvSpPr>
            <a:spLocks noGrp="1"/>
          </p:cNvSpPr>
          <p:nvPr>
            <p:ph type="ftr" sz="quarter" idx="3"/>
          </p:nvPr>
        </p:nvSpPr>
        <p:spPr>
          <a:xfrm>
            <a:off x="730800" y="6494400"/>
            <a:ext cx="7452000" cy="153888"/>
          </a:xfrm>
          <a:prstGeom prst="rect">
            <a:avLst/>
          </a:prstGeom>
        </p:spPr>
        <p:txBody>
          <a:bodyPr vert="horz" lIns="0" tIns="0" rIns="0" bIns="0" rtlCol="0" anchor="t" anchorCtr="0">
            <a:spAutoFit/>
          </a:bodyPr>
          <a:lstStyle>
            <a:lvl1pPr algn="l">
              <a:defRPr sz="1000">
                <a:solidFill>
                  <a:schemeClr val="tx1"/>
                </a:solidFill>
              </a:defRPr>
            </a:lvl1pPr>
          </a:lstStyle>
          <a:p>
            <a:endParaRPr lang="en-US" noProof="0"/>
          </a:p>
        </p:txBody>
      </p:sp>
      <p:sp>
        <p:nvSpPr>
          <p:cNvPr id="6" name="Foliennummernplatzhalter 5">
            <a:extLst>
              <a:ext uri="{FF2B5EF4-FFF2-40B4-BE49-F238E27FC236}">
                <a16:creationId xmlns:a16="http://schemas.microsoft.com/office/drawing/2014/main" id="{A0E72066-F454-4960-927B-24DADBD47A10}"/>
              </a:ext>
            </a:extLst>
          </p:cNvPr>
          <p:cNvSpPr>
            <a:spLocks noGrp="1"/>
          </p:cNvSpPr>
          <p:nvPr>
            <p:ph type="sldNum" sz="quarter" idx="4"/>
          </p:nvPr>
        </p:nvSpPr>
        <p:spPr>
          <a:xfrm>
            <a:off x="300037" y="6494400"/>
            <a:ext cx="412377" cy="153888"/>
          </a:xfrm>
          <a:prstGeom prst="rect">
            <a:avLst/>
          </a:prstGeom>
        </p:spPr>
        <p:txBody>
          <a:bodyPr vert="horz" lIns="0" tIns="0" rIns="0" bIns="0" rtlCol="0" anchor="t" anchorCtr="0">
            <a:spAutoFit/>
          </a:bodyPr>
          <a:lstStyle>
            <a:lvl1pPr algn="l">
              <a:defRPr sz="1000">
                <a:solidFill>
                  <a:schemeClr val="tx1"/>
                </a:solidFill>
              </a:defRPr>
            </a:lvl1pPr>
          </a:lstStyle>
          <a:p>
            <a:fld id="{0C8761C7-EE27-4485-904A-AF787EF92FBE}" type="slidenum">
              <a:rPr lang="en-US" noProof="0" smtClean="0"/>
              <a:pPr/>
              <a:t>‹N°›</a:t>
            </a:fld>
            <a:endParaRPr lang="en-US" noProof="0"/>
          </a:p>
        </p:txBody>
      </p:sp>
      <p:sp>
        <p:nvSpPr>
          <p:cNvPr id="4" name="Textplatzhalter 3">
            <a:extLst>
              <a:ext uri="{FF2B5EF4-FFF2-40B4-BE49-F238E27FC236}">
                <a16:creationId xmlns:a16="http://schemas.microsoft.com/office/drawing/2014/main" id="{0A807303-54EA-4B5B-A6CF-D629C29A605F}"/>
              </a:ext>
            </a:extLst>
          </p:cNvPr>
          <p:cNvSpPr>
            <a:spLocks noGrp="1"/>
          </p:cNvSpPr>
          <p:nvPr>
            <p:ph type="body" idx="1"/>
          </p:nvPr>
        </p:nvSpPr>
        <p:spPr>
          <a:xfrm>
            <a:off x="300037" y="1736725"/>
            <a:ext cx="11592301" cy="381635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02191739"/>
      </p:ext>
    </p:extLst>
  </p:cSld>
  <p:clrMap bg1="lt1" tx1="dk1" bg2="lt2" tx2="dk2" accent1="accent1" accent2="accent2" accent3="accent3" accent4="accent4" accent5="accent5" accent6="accent6" hlink="hlink" folHlink="folHlink"/>
  <p:sldLayoutIdLst>
    <p:sldLayoutId id="2147483670" r:id="rId1"/>
    <p:sldLayoutId id="2147483669" r:id="rId2"/>
    <p:sldLayoutId id="2147483668" r:id="rId3"/>
    <p:sldLayoutId id="2147483649" r:id="rId4"/>
    <p:sldLayoutId id="2147483660" r:id="rId5"/>
    <p:sldLayoutId id="2147483671" r:id="rId6"/>
    <p:sldLayoutId id="2147483714" r:id="rId7"/>
    <p:sldLayoutId id="2147483715" r:id="rId8"/>
    <p:sldLayoutId id="2147483716" r:id="rId9"/>
    <p:sldLayoutId id="2147483704" r:id="rId10"/>
    <p:sldLayoutId id="2147483662" r:id="rId11"/>
    <p:sldLayoutId id="2147483705" r:id="rId12"/>
    <p:sldLayoutId id="2147483687" r:id="rId13"/>
    <p:sldLayoutId id="2147483694" r:id="rId14"/>
    <p:sldLayoutId id="2147483698" r:id="rId15"/>
    <p:sldLayoutId id="2147483699" r:id="rId16"/>
    <p:sldLayoutId id="2147483700" r:id="rId17"/>
    <p:sldLayoutId id="2147483701" r:id="rId18"/>
    <p:sldLayoutId id="2147483702" r:id="rId19"/>
    <p:sldLayoutId id="2147483663" r:id="rId20"/>
    <p:sldLayoutId id="2147483664" r:id="rId21"/>
    <p:sldLayoutId id="2147483713" r:id="rId22"/>
    <p:sldLayoutId id="2147483677" r:id="rId23"/>
    <p:sldLayoutId id="2147483655" r:id="rId24"/>
    <p:sldLayoutId id="2147483709" r:id="rId25"/>
    <p:sldLayoutId id="2147483710" r:id="rId26"/>
    <p:sldLayoutId id="2147483717" r:id="rId27"/>
    <p:sldLayoutId id="2147483718" r:id="rId28"/>
    <p:sldLayoutId id="2147483719" r:id="rId29"/>
    <p:sldLayoutId id="2147483720" r:id="rId30"/>
    <p:sldLayoutId id="2147483721" r:id="rId31"/>
    <p:sldLayoutId id="2147483722" r:id="rId32"/>
  </p:sldLayoutIdLst>
  <p:hf hdr="0" ftr="0" dt="0"/>
  <p:txStyles>
    <p:titleStyle>
      <a:lvl1pPr algn="l" defTabSz="914400" rtl="0" eaLnBrk="1" latinLnBrk="0" hangingPunct="1">
        <a:lnSpc>
          <a:spcPct val="100000"/>
        </a:lnSpc>
        <a:spcBef>
          <a:spcPct val="0"/>
        </a:spcBef>
        <a:buNone/>
        <a:defRPr sz="2800" kern="1200">
          <a:solidFill>
            <a:schemeClr val="tx1"/>
          </a:solidFill>
          <a:latin typeface="TT Norms Pro" panose="02000503030000020003" pitchFamily="50" charset="0"/>
          <a:ea typeface="+mj-ea"/>
          <a:cs typeface="+mj-cs"/>
        </a:defRPr>
      </a:lvl1pPr>
    </p:titleStyle>
    <p:bodyStyle>
      <a:lvl1pPr marL="162000" indent="-162000" algn="l" defTabSz="914400" rtl="0" eaLnBrk="1" latinLnBrk="0" hangingPunct="1">
        <a:lnSpc>
          <a:spcPct val="100000"/>
        </a:lnSpc>
        <a:spcBef>
          <a:spcPts val="0"/>
        </a:spcBef>
        <a:spcAft>
          <a:spcPts val="800"/>
        </a:spcAft>
        <a:buSzPct val="80000"/>
        <a:buFont typeface="Wingdings" panose="05000000000000000000" pitchFamily="2" charset="2"/>
        <a:buChar char="§"/>
        <a:defRPr lang="de-DE" sz="1800" b="0" kern="1200" dirty="0" smtClean="0">
          <a:solidFill>
            <a:schemeClr val="tx1"/>
          </a:solidFill>
          <a:latin typeface="+mn-lt"/>
          <a:ea typeface="+mn-ea"/>
          <a:cs typeface="+mn-cs"/>
        </a:defRPr>
      </a:lvl1pPr>
      <a:lvl2pPr marL="324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2pPr>
      <a:lvl3pPr marL="486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3pPr>
      <a:lvl4pPr marL="612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4pPr>
      <a:lvl5pPr marL="738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189" userDrawn="1">
          <p15:clr>
            <a:srgbClr val="F26B43"/>
          </p15:clr>
        </p15:guide>
        <p15:guide id="3" pos="7491" userDrawn="1">
          <p15:clr>
            <a:srgbClr val="F26B43"/>
          </p15:clr>
        </p15:guide>
        <p15:guide id="4" orient="horz" pos="2296" userDrawn="1">
          <p15:clr>
            <a:srgbClr val="F26B43"/>
          </p15:clr>
        </p15:guide>
        <p15:guide id="5" orient="horz" pos="142" userDrawn="1">
          <p15:clr>
            <a:srgbClr val="F26B43"/>
          </p15:clr>
        </p15:guide>
        <p15:guide id="6" orient="horz" pos="1094" userDrawn="1">
          <p15:clr>
            <a:srgbClr val="F26B43"/>
          </p15:clr>
        </p15:guide>
        <p15:guide id="7" orient="horz" pos="3498" userDrawn="1">
          <p15:clr>
            <a:srgbClr val="F26B43"/>
          </p15:clr>
        </p15:guide>
        <p15:guide id="8" orient="horz" pos="368"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notesSlide" Target="../notesSlides/notesSlide1.xml"/><Relationship Id="rId7" Type="http://schemas.openxmlformats.org/officeDocument/2006/relationships/image" Target="../media/image7.svg"/><Relationship Id="rId2" Type="http://schemas.openxmlformats.org/officeDocument/2006/relationships/slideLayout" Target="../slideLayouts/slideLayout30.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1.emf"/><Relationship Id="rId10" Type="http://schemas.openxmlformats.org/officeDocument/2006/relationships/image" Target="../media/image10.png"/><Relationship Id="rId4" Type="http://schemas.openxmlformats.org/officeDocument/2006/relationships/oleObject" Target="../embeddings/oleObject3.bin"/><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chart" Target="../charts/chart3.xml"/><Relationship Id="rId5" Type="http://schemas.openxmlformats.org/officeDocument/2006/relationships/image" Target="../media/image1.emf"/><Relationship Id="rId4" Type="http://schemas.openxmlformats.org/officeDocument/2006/relationships/oleObject" Target="../embeddings/oleObject10.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chart" Target="../charts/chart4.xml"/><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9.xml"/><Relationship Id="rId1" Type="http://schemas.openxmlformats.org/officeDocument/2006/relationships/tags" Target="../tags/tag14.xml"/><Relationship Id="rId5" Type="http://schemas.openxmlformats.org/officeDocument/2006/relationships/image" Target="../media/image27.png"/><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image" Target="../media/image1.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34.png"/><Relationship Id="rId2" Type="http://schemas.openxmlformats.org/officeDocument/2006/relationships/slideLayout" Target="../slideLayouts/slideLayout28.xml"/><Relationship Id="rId1" Type="http://schemas.openxmlformats.org/officeDocument/2006/relationships/tags" Target="../tags/tag1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37.jpg"/><Relationship Id="rId2" Type="http://schemas.openxmlformats.org/officeDocument/2006/relationships/slideLayout" Target="../slideLayouts/slideLayout28.xml"/><Relationship Id="rId1" Type="http://schemas.openxmlformats.org/officeDocument/2006/relationships/tags" Target="../tags/tag17.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1.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5.emf"/><Relationship Id="rId5" Type="http://schemas.openxmlformats.org/officeDocument/2006/relationships/oleObject" Target="../embeddings/oleObject12.bin"/><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2.bin"/><Relationship Id="rId7" Type="http://schemas.openxmlformats.org/officeDocument/2006/relationships/image" Target="../media/image40.jpeg"/><Relationship Id="rId2" Type="http://schemas.openxmlformats.org/officeDocument/2006/relationships/slideLayout" Target="../slideLayouts/slideLayout28.xml"/><Relationship Id="rId1" Type="http://schemas.openxmlformats.org/officeDocument/2006/relationships/tags" Target="../tags/tag20.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8.xml"/><Relationship Id="rId1" Type="http://schemas.openxmlformats.org/officeDocument/2006/relationships/tags" Target="../tags/tag21.xml"/><Relationship Id="rId5" Type="http://schemas.openxmlformats.org/officeDocument/2006/relationships/image" Target="../media/image41.png"/><Relationship Id="rId4" Type="http://schemas.openxmlformats.org/officeDocument/2006/relationships/image" Target="../media/image1.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43.png"/><Relationship Id="rId2" Type="http://schemas.openxmlformats.org/officeDocument/2006/relationships/slideLayout" Target="../slideLayouts/slideLayout28.xml"/><Relationship Id="rId1" Type="http://schemas.openxmlformats.org/officeDocument/2006/relationships/tags" Target="../tags/tag22.xml"/><Relationship Id="rId6" Type="http://schemas.openxmlformats.org/officeDocument/2006/relationships/image" Target="../media/image42.png"/><Relationship Id="rId5" Type="http://schemas.openxmlformats.org/officeDocument/2006/relationships/image" Target="../media/image1.emf"/><Relationship Id="rId4" Type="http://schemas.openxmlformats.org/officeDocument/2006/relationships/oleObject" Target="../embeddings/oleObject12.bin"/></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8.xml"/><Relationship Id="rId7" Type="http://schemas.openxmlformats.org/officeDocument/2006/relationships/image" Target="../media/image46.svg"/><Relationship Id="rId2" Type="http://schemas.openxmlformats.org/officeDocument/2006/relationships/slideLayout" Target="../slideLayouts/slideLayout31.xml"/><Relationship Id="rId1" Type="http://schemas.openxmlformats.org/officeDocument/2006/relationships/tags" Target="../tags/tag23.xml"/><Relationship Id="rId6" Type="http://schemas.openxmlformats.org/officeDocument/2006/relationships/image" Target="../media/image45.png"/><Relationship Id="rId5" Type="http://schemas.openxmlformats.org/officeDocument/2006/relationships/image" Target="../media/image44.emf"/><Relationship Id="rId4" Type="http://schemas.openxmlformats.org/officeDocument/2006/relationships/oleObject" Target="../embeddings/oleObject15.bin"/><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oleObject" Target="../embeddings/oleObject4.bin"/><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6.svg"/><Relationship Id="rId11" Type="http://schemas.openxmlformats.org/officeDocument/2006/relationships/image" Target="../media/image21.sv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emf"/><Relationship Id="rId9"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22.jpeg"/><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oleObject" Target="../embeddings/oleObject6.bin"/><Relationship Id="rId7" Type="http://schemas.openxmlformats.org/officeDocument/2006/relationships/image" Target="../media/image25.jp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7.png"/><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oleObject" Target="../embeddings/oleObject7.bin"/><Relationship Id="rId7"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video" Target="../media/media1.mp4"/><Relationship Id="rId7" Type="http://schemas.openxmlformats.org/officeDocument/2006/relationships/image" Target="../media/image1.emf"/><Relationship Id="rId2" Type="http://schemas.microsoft.com/office/2007/relationships/media" Target="../media/media1.mp4"/><Relationship Id="rId1" Type="http://schemas.openxmlformats.org/officeDocument/2006/relationships/tags" Target="../tags/tag10.xml"/><Relationship Id="rId6" Type="http://schemas.openxmlformats.org/officeDocument/2006/relationships/oleObject" Target="../embeddings/oleObject8.bin"/><Relationship Id="rId5" Type="http://schemas.openxmlformats.org/officeDocument/2006/relationships/notesSlide" Target="../notesSlides/notesSlide3.xml"/><Relationship Id="rId4"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chart" Target="../charts/chart2.xml"/><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chart" Target="../charts/chart1.xml"/><Relationship Id="rId5" Type="http://schemas.openxmlformats.org/officeDocument/2006/relationships/image" Target="../media/image1.emf"/><Relationship Id="rId4" Type="http://schemas.openxmlformats.org/officeDocument/2006/relationships/oleObject" Target="../embeddings/oleObject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CDE240E6-F092-B366-2A42-303BC91E7733}"/>
              </a:ext>
            </a:extLst>
          </p:cNvPr>
          <p:cNvGraphicFramePr>
            <a:graphicFrameLocks noChangeAspect="1"/>
          </p:cNvGraphicFramePr>
          <p:nvPr>
            <p:custDataLst>
              <p:tags r:id="rId1"/>
            </p:custDataLst>
            <p:extLst>
              <p:ext uri="{D42A27DB-BD31-4B8C-83A1-F6EECF244321}">
                <p14:modId xmlns:p14="http://schemas.microsoft.com/office/powerpoint/2010/main" val="3922076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415" imgH="416" progId="TCLayout.ActiveDocument.1">
                  <p:embed/>
                </p:oleObj>
              </mc:Choice>
              <mc:Fallback>
                <p:oleObj name="Diapositive think-cell" r:id="rId4" imgW="415" imgH="416" progId="TCLayout.ActiveDocument.1">
                  <p:embed/>
                  <p:pic>
                    <p:nvPicPr>
                      <p:cNvPr id="13" name="think-cell data - do not delete" hidden="1">
                        <a:extLst>
                          <a:ext uri="{FF2B5EF4-FFF2-40B4-BE49-F238E27FC236}">
                            <a16:creationId xmlns:a16="http://schemas.microsoft.com/office/drawing/2014/main" id="{CDE240E6-F092-B366-2A42-303BC91E773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Untertitel 2">
            <a:extLst>
              <a:ext uri="{FF2B5EF4-FFF2-40B4-BE49-F238E27FC236}">
                <a16:creationId xmlns:a16="http://schemas.microsoft.com/office/drawing/2014/main" id="{001B2DC0-511B-4D16-AD7C-5F03404D7839}"/>
              </a:ext>
            </a:extLst>
          </p:cNvPr>
          <p:cNvSpPr>
            <a:spLocks noGrp="1"/>
          </p:cNvSpPr>
          <p:nvPr>
            <p:ph type="subTitle" idx="1"/>
          </p:nvPr>
        </p:nvSpPr>
        <p:spPr>
          <a:xfrm>
            <a:off x="504000" y="6066000"/>
            <a:ext cx="5184000" cy="276999"/>
          </a:xfrm>
        </p:spPr>
        <p:txBody>
          <a:bodyPr/>
          <a:lstStyle/>
          <a:p>
            <a:r>
              <a:rPr lang="en-US" noProof="0" dirty="0"/>
              <a:t>September 2025</a:t>
            </a:r>
          </a:p>
        </p:txBody>
      </p:sp>
      <p:sp>
        <p:nvSpPr>
          <p:cNvPr id="4" name="Titel 3">
            <a:extLst>
              <a:ext uri="{FF2B5EF4-FFF2-40B4-BE49-F238E27FC236}">
                <a16:creationId xmlns:a16="http://schemas.microsoft.com/office/drawing/2014/main" id="{C9B8E19E-EA1D-4073-8BE7-EF2A40ED07B3}"/>
              </a:ext>
            </a:extLst>
          </p:cNvPr>
          <p:cNvSpPr>
            <a:spLocks noGrp="1"/>
          </p:cNvSpPr>
          <p:nvPr>
            <p:ph type="ctrTitle"/>
          </p:nvPr>
        </p:nvSpPr>
        <p:spPr>
          <a:xfrm>
            <a:off x="504000" y="5568013"/>
            <a:ext cx="5592000" cy="430887"/>
          </a:xfrm>
        </p:spPr>
        <p:txBody>
          <a:bodyPr vert="horz"/>
          <a:lstStyle/>
          <a:p>
            <a:r>
              <a:rPr lang="en-US" noProof="0" dirty="0"/>
              <a:t>Flexsafe</a:t>
            </a:r>
            <a:r>
              <a:rPr lang="en-US" baseline="30000" noProof="0" dirty="0"/>
              <a:t>®</a:t>
            </a:r>
            <a:r>
              <a:rPr lang="en-US" noProof="0" dirty="0"/>
              <a:t> Pro Mixer 5 L | 10 L | 20 L</a:t>
            </a:r>
          </a:p>
        </p:txBody>
      </p:sp>
      <p:grpSp>
        <p:nvGrpSpPr>
          <p:cNvPr id="9" name="Group 9">
            <a:extLst>
              <a:ext uri="{FF2B5EF4-FFF2-40B4-BE49-F238E27FC236}">
                <a16:creationId xmlns:a16="http://schemas.microsoft.com/office/drawing/2014/main" id="{71D1EC6B-EF35-454E-AD2D-14670638645A}"/>
              </a:ext>
            </a:extLst>
          </p:cNvPr>
          <p:cNvGrpSpPr/>
          <p:nvPr/>
        </p:nvGrpSpPr>
        <p:grpSpPr>
          <a:xfrm>
            <a:off x="7668000" y="3104999"/>
            <a:ext cx="2952000" cy="648000"/>
            <a:chOff x="7997257" y="299871"/>
            <a:chExt cx="2952000" cy="648000"/>
          </a:xfrm>
        </p:grpSpPr>
        <p:sp>
          <p:nvSpPr>
            <p:cNvPr id="10" name="Textfeld 5">
              <a:extLst>
                <a:ext uri="{FF2B5EF4-FFF2-40B4-BE49-F238E27FC236}">
                  <a16:creationId xmlns:a16="http://schemas.microsoft.com/office/drawing/2014/main" id="{DA405160-DDBA-4060-AF9A-23756BF38DF3}"/>
                </a:ext>
              </a:extLst>
            </p:cNvPr>
            <p:cNvSpPr txBox="1"/>
            <p:nvPr/>
          </p:nvSpPr>
          <p:spPr>
            <a:xfrm>
              <a:off x="7997257" y="299871"/>
              <a:ext cx="2952000" cy="648000"/>
            </a:xfrm>
            <a:prstGeom prst="rect">
              <a:avLst/>
            </a:prstGeom>
            <a:solidFill>
              <a:schemeClr val="bg2"/>
            </a:solidFill>
          </p:spPr>
          <p:txBody>
            <a:bodyPr vert="horz" wrap="square" lIns="720000" tIns="0" rIns="0" bIns="0" rtlCol="0" anchor="ctr" anchorCtr="0">
              <a:noAutofit/>
            </a:bodyPr>
            <a:lstStyle/>
            <a:p>
              <a:r>
                <a:rPr lang="en-US" sz="2400" noProof="0" dirty="0"/>
                <a:t>Placeholder Image</a:t>
              </a:r>
            </a:p>
          </p:txBody>
        </p:sp>
        <p:pic>
          <p:nvPicPr>
            <p:cNvPr id="12" name="Graphic 11">
              <a:extLst>
                <a:ext uri="{FF2B5EF4-FFF2-40B4-BE49-F238E27FC236}">
                  <a16:creationId xmlns:a16="http://schemas.microsoft.com/office/drawing/2014/main" id="{2250487F-3FDB-411C-803B-8E08631B064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075455" y="335871"/>
              <a:ext cx="576000" cy="576000"/>
            </a:xfrm>
            <a:prstGeom prst="rect">
              <a:avLst/>
            </a:prstGeom>
          </p:spPr>
        </p:pic>
      </p:grpSp>
      <p:pic>
        <p:nvPicPr>
          <p:cNvPr id="8" name="Espace réservé pour une image  7" descr="Une image contenant jouet&#10;&#10;Le contenu généré par l’IA peut être incorrect.">
            <a:extLst>
              <a:ext uri="{FF2B5EF4-FFF2-40B4-BE49-F238E27FC236}">
                <a16:creationId xmlns:a16="http://schemas.microsoft.com/office/drawing/2014/main" id="{63D572B9-1FA3-F247-C656-88D9E770F369}"/>
              </a:ext>
            </a:extLst>
          </p:cNvPr>
          <p:cNvPicPr>
            <a:picLocks noGrp="1" noChangeAspect="1"/>
          </p:cNvPicPr>
          <p:nvPr>
            <p:ph type="pic" sz="quarter" idx="2"/>
          </p:nvPr>
        </p:nvPicPr>
        <p:blipFill>
          <a:blip r:embed="rId8">
            <a:extLst>
              <a:ext uri="{28A0092B-C50C-407E-A947-70E740481C1C}">
                <a14:useLocalDpi xmlns:a14="http://schemas.microsoft.com/office/drawing/2010/main" val="0"/>
              </a:ext>
            </a:extLst>
          </a:blip>
          <a:srcRect l="24600" r="24600"/>
          <a:stretch>
            <a:fillRect/>
          </a:stretch>
        </p:blipFill>
        <p:spPr/>
      </p:pic>
      <p:pic>
        <p:nvPicPr>
          <p:cNvPr id="5" name="Image 4" descr="Une image contenant machine, jaune, conception&#10;&#10;Le contenu généré par l’IA peut être incorrect.">
            <a:extLst>
              <a:ext uri="{FF2B5EF4-FFF2-40B4-BE49-F238E27FC236}">
                <a16:creationId xmlns:a16="http://schemas.microsoft.com/office/drawing/2014/main" id="{C45E14C2-D373-28E1-74A8-D7BAFEDF43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6000" y="-1"/>
            <a:ext cx="6096000" cy="6858000"/>
          </a:xfrm>
          <a:prstGeom prst="rect">
            <a:avLst/>
          </a:prstGeom>
        </p:spPr>
      </p:pic>
      <p:pic>
        <p:nvPicPr>
          <p:cNvPr id="7" name="Image 6" descr="Une image contenant machine, jaune, conception">
            <a:extLst>
              <a:ext uri="{FF2B5EF4-FFF2-40B4-BE49-F238E27FC236}">
                <a16:creationId xmlns:a16="http://schemas.microsoft.com/office/drawing/2014/main" id="{94FDDD79-2188-F7F1-9D47-5A094540AF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1021384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C8A9784F-623E-7632-2310-E5B804E24237}"/>
              </a:ext>
            </a:extLst>
          </p:cNvPr>
          <p:cNvGraphicFramePr>
            <a:graphicFrameLocks noChangeAspect="1"/>
          </p:cNvGraphicFramePr>
          <p:nvPr>
            <p:custDataLst>
              <p:tags r:id="rId1"/>
            </p:custDataLst>
            <p:extLst>
              <p:ext uri="{D42A27DB-BD31-4B8C-83A1-F6EECF244321}">
                <p14:modId xmlns:p14="http://schemas.microsoft.com/office/powerpoint/2010/main" val="39869948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415" imgH="416" progId="TCLayout.ActiveDocument.1">
                  <p:embed/>
                </p:oleObj>
              </mc:Choice>
              <mc:Fallback>
                <p:oleObj name="Diapositive think-cell" r:id="rId4" imgW="415" imgH="416" progId="TCLayout.ActiveDocument.1">
                  <p:embed/>
                  <p:pic>
                    <p:nvPicPr>
                      <p:cNvPr id="6" name="think-cell data - do not delete" hidden="1">
                        <a:extLst>
                          <a:ext uri="{FF2B5EF4-FFF2-40B4-BE49-F238E27FC236}">
                            <a16:creationId xmlns:a16="http://schemas.microsoft.com/office/drawing/2014/main" id="{C8A9784F-623E-7632-2310-E5B804E242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Textplatzhalter 10">
            <a:extLst>
              <a:ext uri="{FF2B5EF4-FFF2-40B4-BE49-F238E27FC236}">
                <a16:creationId xmlns:a16="http://schemas.microsoft.com/office/drawing/2014/main" id="{A4A014AB-52EC-4487-96D8-C6E10D1BB01A}"/>
              </a:ext>
            </a:extLst>
          </p:cNvPr>
          <p:cNvSpPr>
            <a:spLocks noGrp="1"/>
          </p:cNvSpPr>
          <p:nvPr>
            <p:ph type="body" sz="quarter" idx="15"/>
          </p:nvPr>
        </p:nvSpPr>
        <p:spPr/>
        <p:txBody>
          <a:bodyPr/>
          <a:lstStyle/>
          <a:p>
            <a:r>
              <a:rPr lang="en-US" sz="1600" noProof="0" dirty="0"/>
              <a:t>Viscosity of a mAb solution during final formulation is in the range of 1- 100 </a:t>
            </a:r>
            <a:r>
              <a:rPr lang="en-US" sz="1600" noProof="0" dirty="0" err="1"/>
              <a:t>cP</a:t>
            </a:r>
            <a:r>
              <a:rPr lang="en-US" sz="1600" noProof="0" dirty="0"/>
              <a:t> depending on the concentration</a:t>
            </a:r>
            <a:r>
              <a:rPr lang="en-US" sz="1600" baseline="30000" noProof="0" dirty="0"/>
              <a:t>1, 2, 3, 4, 5</a:t>
            </a:r>
          </a:p>
          <a:p>
            <a:r>
              <a:rPr lang="en-US" sz="1600" noProof="0" dirty="0"/>
              <a:t>Homogenization time in less than 1 min at different impeller speeds and volumes</a:t>
            </a:r>
          </a:p>
          <a:p>
            <a:r>
              <a:rPr lang="en-US" sz="1600" noProof="0" dirty="0"/>
              <a:t>Capable of mixing very high-viscosity solutions - 37 minutes to homogenize solutions at 1200 </a:t>
            </a:r>
            <a:r>
              <a:rPr lang="en-US" sz="1600" noProof="0" dirty="0" err="1"/>
              <a:t>cP</a:t>
            </a:r>
            <a:endParaRPr lang="en-US" sz="1600" noProof="0" dirty="0"/>
          </a:p>
          <a:p>
            <a:endParaRPr lang="en-US" sz="1600" noProof="0" dirty="0"/>
          </a:p>
          <a:p>
            <a:pPr marL="0" indent="0">
              <a:buNone/>
            </a:pPr>
            <a:endParaRPr lang="en-US" sz="1600" noProof="0" dirty="0"/>
          </a:p>
        </p:txBody>
      </p:sp>
      <p:sp>
        <p:nvSpPr>
          <p:cNvPr id="5" name="Foliennummernplatzhalter 4">
            <a:extLst>
              <a:ext uri="{FF2B5EF4-FFF2-40B4-BE49-F238E27FC236}">
                <a16:creationId xmlns:a16="http://schemas.microsoft.com/office/drawing/2014/main" id="{AEB3ECAB-DF52-414A-A5AE-E952432E63D3}"/>
              </a:ext>
            </a:extLst>
          </p:cNvPr>
          <p:cNvSpPr>
            <a:spLocks noGrp="1"/>
          </p:cNvSpPr>
          <p:nvPr>
            <p:ph type="sldNum" sz="quarter" idx="12"/>
          </p:nvPr>
        </p:nvSpPr>
        <p:spPr/>
        <p:txBody>
          <a:bodyPr/>
          <a:lstStyle/>
          <a:p>
            <a:fld id="{0C8761C7-EE27-4485-904A-AF787EF92FBE}" type="slidenum">
              <a:rPr lang="en-US" noProof="0" smtClean="0"/>
              <a:pPr/>
              <a:t>10</a:t>
            </a:fld>
            <a:endParaRPr lang="en-US" noProof="0" dirty="0"/>
          </a:p>
        </p:txBody>
      </p:sp>
      <p:sp>
        <p:nvSpPr>
          <p:cNvPr id="9" name="Textplatzhalter 8">
            <a:extLst>
              <a:ext uri="{FF2B5EF4-FFF2-40B4-BE49-F238E27FC236}">
                <a16:creationId xmlns:a16="http://schemas.microsoft.com/office/drawing/2014/main" id="{CDCA4ABC-AF30-4FE5-B014-00C808F69007}"/>
              </a:ext>
            </a:extLst>
          </p:cNvPr>
          <p:cNvSpPr>
            <a:spLocks noGrp="1"/>
          </p:cNvSpPr>
          <p:nvPr>
            <p:ph type="body" sz="quarter" idx="13"/>
          </p:nvPr>
        </p:nvSpPr>
        <p:spPr/>
        <p:txBody>
          <a:bodyPr/>
          <a:lstStyle/>
          <a:p>
            <a:r>
              <a:rPr lang="en-US" noProof="0" dirty="0"/>
              <a:t>Flexsafe</a:t>
            </a:r>
            <a:r>
              <a:rPr lang="en-US" baseline="30000" noProof="0" dirty="0"/>
              <a:t>®</a:t>
            </a:r>
            <a:r>
              <a:rPr lang="en-US" noProof="0" dirty="0"/>
              <a:t> Pro Mixer</a:t>
            </a:r>
          </a:p>
        </p:txBody>
      </p:sp>
      <p:sp>
        <p:nvSpPr>
          <p:cNvPr id="29" name="Espace réservé du texte 13">
            <a:extLst>
              <a:ext uri="{FF2B5EF4-FFF2-40B4-BE49-F238E27FC236}">
                <a16:creationId xmlns:a16="http://schemas.microsoft.com/office/drawing/2014/main" id="{2FAB8A02-04ED-FD6E-D348-6C5B8C286C72}"/>
              </a:ext>
            </a:extLst>
          </p:cNvPr>
          <p:cNvSpPr>
            <a:spLocks noGrp="1"/>
          </p:cNvSpPr>
          <p:nvPr>
            <p:ph type="body" sz="quarter" idx="18"/>
          </p:nvPr>
        </p:nvSpPr>
        <p:spPr>
          <a:xfrm>
            <a:off x="298800" y="5562000"/>
            <a:ext cx="11592000" cy="574961"/>
          </a:xfrm>
        </p:spPr>
        <p:txBody>
          <a:bodyPr/>
          <a:lstStyle/>
          <a:p>
            <a:pPr marL="342900" indent="-342900" algn="l">
              <a:spcAft>
                <a:spcPts val="0"/>
              </a:spcAft>
              <a:buAutoNum type="arabicPeriod"/>
            </a:pPr>
            <a:r>
              <a:rPr lang="en-US" sz="700" b="0" i="0" noProof="0" dirty="0">
                <a:solidFill>
                  <a:srgbClr val="374151"/>
                </a:solidFill>
                <a:effectLst/>
              </a:rPr>
              <a:t>Wang, W. (2005). Protein aggregation and its inhibition in biopharmaceutics. International Journal of Pharmaceutics, 289(1-2), 1-30.</a:t>
            </a:r>
          </a:p>
          <a:p>
            <a:pPr marL="342900" indent="-342900" algn="l">
              <a:spcAft>
                <a:spcPts val="0"/>
              </a:spcAft>
              <a:buAutoNum type="arabicPeriod"/>
            </a:pPr>
            <a:r>
              <a:rPr lang="en-US" sz="700" b="0" i="0" noProof="0" dirty="0" err="1">
                <a:solidFill>
                  <a:srgbClr val="374151"/>
                </a:solidFill>
                <a:effectLst/>
              </a:rPr>
              <a:t>Hamrang</a:t>
            </a:r>
            <a:r>
              <a:rPr lang="en-US" sz="700" b="0" i="0" noProof="0" dirty="0">
                <a:solidFill>
                  <a:srgbClr val="374151"/>
                </a:solidFill>
                <a:effectLst/>
              </a:rPr>
              <a:t>, Z. </a:t>
            </a:r>
            <a:r>
              <a:rPr lang="en-US" sz="700" b="0" i="1" noProof="0" dirty="0">
                <a:solidFill>
                  <a:srgbClr val="374151"/>
                </a:solidFill>
                <a:effectLst/>
              </a:rPr>
              <a:t>et al.</a:t>
            </a:r>
            <a:r>
              <a:rPr lang="en-US" sz="700" noProof="0" dirty="0">
                <a:solidFill>
                  <a:srgbClr val="374151"/>
                </a:solidFill>
              </a:rPr>
              <a:t> </a:t>
            </a:r>
            <a:r>
              <a:rPr lang="en-US" sz="700" b="0" i="0" noProof="0" dirty="0">
                <a:solidFill>
                  <a:srgbClr val="374151"/>
                </a:solidFill>
                <a:effectLst/>
              </a:rPr>
              <a:t>(2014). Quantifying the effects of buffer additives on protein aggregation kinetics using light scattering. Biophysical Journal, 106(2), 374-383.</a:t>
            </a:r>
          </a:p>
          <a:p>
            <a:pPr marL="342900" indent="-342900" algn="l">
              <a:spcAft>
                <a:spcPts val="0"/>
              </a:spcAft>
              <a:buAutoNum type="arabicPeriod"/>
            </a:pPr>
            <a:r>
              <a:rPr lang="en-US" sz="700" b="0" i="0" noProof="0" dirty="0">
                <a:solidFill>
                  <a:srgbClr val="374151"/>
                </a:solidFill>
                <a:effectLst/>
              </a:rPr>
              <a:t>Loo, L. T., &amp; Wong, R. L. (2017). Formulation of monoclonal antibody therapeutics: Influence of pH and buffers. Journal of Pharmaceutical Sciences, 106(6), 1536-1545.</a:t>
            </a:r>
          </a:p>
          <a:p>
            <a:pPr marL="342900" indent="-342900" algn="l">
              <a:spcAft>
                <a:spcPts val="0"/>
              </a:spcAft>
              <a:buAutoNum type="arabicPeriod"/>
            </a:pPr>
            <a:r>
              <a:rPr lang="en-US" sz="700" b="0" i="0" noProof="0" dirty="0">
                <a:solidFill>
                  <a:srgbClr val="374151"/>
                </a:solidFill>
                <a:effectLst/>
              </a:rPr>
              <a:t>Morishima, Y. </a:t>
            </a:r>
            <a:r>
              <a:rPr lang="en-US" sz="700" b="0" i="1" noProof="0" dirty="0">
                <a:solidFill>
                  <a:srgbClr val="374151"/>
                </a:solidFill>
                <a:effectLst/>
              </a:rPr>
              <a:t>et al.</a:t>
            </a:r>
            <a:r>
              <a:rPr lang="en-US" sz="700" b="0" i="0" noProof="0" dirty="0">
                <a:solidFill>
                  <a:srgbClr val="374151"/>
                </a:solidFill>
                <a:effectLst/>
              </a:rPr>
              <a:t> (2012). Viscosity of monoclonal antibody solutions as a function of concentration: Effect of buffer species and excipients. Journal of Pharmaceutical Sciences, 101(1), 204-213.</a:t>
            </a:r>
          </a:p>
          <a:p>
            <a:pPr marL="342900" indent="-342900" algn="l">
              <a:spcAft>
                <a:spcPts val="0"/>
              </a:spcAft>
              <a:buAutoNum type="arabicPeriod"/>
            </a:pPr>
            <a:r>
              <a:rPr lang="en-US" sz="700" b="0" i="0" noProof="0" dirty="0">
                <a:solidFill>
                  <a:srgbClr val="374151"/>
                </a:solidFill>
                <a:effectLst/>
              </a:rPr>
              <a:t>Shire, S. J. </a:t>
            </a:r>
            <a:r>
              <a:rPr lang="en-US" sz="700" b="0" i="1" noProof="0" dirty="0">
                <a:solidFill>
                  <a:srgbClr val="374151"/>
                </a:solidFill>
                <a:effectLst/>
              </a:rPr>
              <a:t>et al.</a:t>
            </a:r>
            <a:r>
              <a:rPr lang="en-US" sz="700" b="0" i="0" noProof="0" dirty="0">
                <a:solidFill>
                  <a:srgbClr val="374151"/>
                </a:solidFill>
                <a:effectLst/>
              </a:rPr>
              <a:t> (2004). Challenges in the development of high protein concentration formulations. Journal of Pharmaceutical Sciences, 93(6), 1390-1402.</a:t>
            </a:r>
            <a:endParaRPr lang="en-US" sz="100" noProof="0" dirty="0"/>
          </a:p>
        </p:txBody>
      </p:sp>
      <p:sp>
        <p:nvSpPr>
          <p:cNvPr id="8" name="Titel 7">
            <a:extLst>
              <a:ext uri="{FF2B5EF4-FFF2-40B4-BE49-F238E27FC236}">
                <a16:creationId xmlns:a16="http://schemas.microsoft.com/office/drawing/2014/main" id="{FA028F2E-A4B1-481B-BA97-9CAF4E1E9BE8}"/>
              </a:ext>
            </a:extLst>
          </p:cNvPr>
          <p:cNvSpPr>
            <a:spLocks noGrp="1"/>
          </p:cNvSpPr>
          <p:nvPr>
            <p:ph type="title"/>
          </p:nvPr>
        </p:nvSpPr>
        <p:spPr/>
        <p:txBody>
          <a:bodyPr vert="horz"/>
          <a:lstStyle/>
          <a:p>
            <a:r>
              <a:rPr lang="en-US" noProof="0" dirty="0">
                <a:latin typeface="TT Norms Pro"/>
              </a:rPr>
              <a:t>Ensuring Product Homogenization of Highly Viscous Solutions</a:t>
            </a:r>
          </a:p>
        </p:txBody>
      </p:sp>
      <p:graphicFrame>
        <p:nvGraphicFramePr>
          <p:cNvPr id="26" name="Tableau 12">
            <a:extLst>
              <a:ext uri="{FF2B5EF4-FFF2-40B4-BE49-F238E27FC236}">
                <a16:creationId xmlns:a16="http://schemas.microsoft.com/office/drawing/2014/main" id="{A6CC85A0-CD43-6999-B63C-F1423C221730}"/>
              </a:ext>
            </a:extLst>
          </p:cNvPr>
          <p:cNvGraphicFramePr>
            <a:graphicFrameLocks noGrp="1"/>
          </p:cNvGraphicFramePr>
          <p:nvPr>
            <p:extLst>
              <p:ext uri="{D42A27DB-BD31-4B8C-83A1-F6EECF244321}">
                <p14:modId xmlns:p14="http://schemas.microsoft.com/office/powerpoint/2010/main" val="1568972613"/>
              </p:ext>
            </p:extLst>
          </p:nvPr>
        </p:nvGraphicFramePr>
        <p:xfrm>
          <a:off x="300037" y="2800243"/>
          <a:ext cx="5640312" cy="2758440"/>
        </p:xfrm>
        <a:graphic>
          <a:graphicData uri="http://schemas.openxmlformats.org/drawingml/2006/table">
            <a:tbl>
              <a:tblPr firstRow="1" bandRow="1">
                <a:tableStyleId>{7E9639D4-E3E2-4D34-9284-5A2195B3D0D7}</a:tableStyleId>
              </a:tblPr>
              <a:tblGrid>
                <a:gridCol w="1410078">
                  <a:extLst>
                    <a:ext uri="{9D8B030D-6E8A-4147-A177-3AD203B41FA5}">
                      <a16:colId xmlns:a16="http://schemas.microsoft.com/office/drawing/2014/main" val="1614642550"/>
                    </a:ext>
                  </a:extLst>
                </a:gridCol>
                <a:gridCol w="1410078">
                  <a:extLst>
                    <a:ext uri="{9D8B030D-6E8A-4147-A177-3AD203B41FA5}">
                      <a16:colId xmlns:a16="http://schemas.microsoft.com/office/drawing/2014/main" val="1101263822"/>
                    </a:ext>
                  </a:extLst>
                </a:gridCol>
                <a:gridCol w="1410078">
                  <a:extLst>
                    <a:ext uri="{9D8B030D-6E8A-4147-A177-3AD203B41FA5}">
                      <a16:colId xmlns:a16="http://schemas.microsoft.com/office/drawing/2014/main" val="1222739580"/>
                    </a:ext>
                  </a:extLst>
                </a:gridCol>
                <a:gridCol w="1410078">
                  <a:extLst>
                    <a:ext uri="{9D8B030D-6E8A-4147-A177-3AD203B41FA5}">
                      <a16:colId xmlns:a16="http://schemas.microsoft.com/office/drawing/2014/main" val="3508025809"/>
                    </a:ext>
                  </a:extLst>
                </a:gridCol>
              </a:tblGrid>
              <a:tr h="366853">
                <a:tc>
                  <a:txBody>
                    <a:bodyPr/>
                    <a:lstStyle/>
                    <a:p>
                      <a:r>
                        <a:rPr lang="en-US" sz="1100" noProof="0"/>
                        <a:t>Product and Viscosity</a:t>
                      </a:r>
                    </a:p>
                  </a:txBody>
                  <a:tcPr/>
                </a:tc>
                <a:tc>
                  <a:txBody>
                    <a:bodyPr/>
                    <a:lstStyle/>
                    <a:p>
                      <a:r>
                        <a:rPr lang="en-US" sz="1100" noProof="0"/>
                        <a:t>Bag nominal volume [L]</a:t>
                      </a:r>
                    </a:p>
                  </a:txBody>
                  <a:tcPr/>
                </a:tc>
                <a:tc>
                  <a:txBody>
                    <a:bodyPr/>
                    <a:lstStyle/>
                    <a:p>
                      <a:r>
                        <a:rPr lang="en-US" sz="1100" noProof="0"/>
                        <a:t>Speed [rpm]</a:t>
                      </a:r>
                    </a:p>
                  </a:txBody>
                  <a:tcPr/>
                </a:tc>
                <a:tc>
                  <a:txBody>
                    <a:bodyPr/>
                    <a:lstStyle/>
                    <a:p>
                      <a:r>
                        <a:rPr lang="en-US" sz="1100" noProof="0"/>
                        <a:t>Mixing time 95% conductivity  [s]</a:t>
                      </a:r>
                    </a:p>
                  </a:txBody>
                  <a:tcPr/>
                </a:tc>
                <a:extLst>
                  <a:ext uri="{0D108BD9-81ED-4DB2-BD59-A6C34878D82A}">
                    <a16:rowId xmlns:a16="http://schemas.microsoft.com/office/drawing/2014/main" val="2573043115"/>
                  </a:ext>
                </a:extLst>
              </a:tr>
              <a:tr h="220112">
                <a:tc rowSpan="3">
                  <a:txBody>
                    <a:bodyPr/>
                    <a:lstStyle/>
                    <a:p>
                      <a:r>
                        <a:rPr lang="en-US" sz="1100" noProof="0"/>
                        <a:t>Water – 1 cP</a:t>
                      </a:r>
                    </a:p>
                  </a:txBody>
                  <a:tcPr/>
                </a:tc>
                <a:tc>
                  <a:txBody>
                    <a:bodyPr/>
                    <a:lstStyle/>
                    <a:p>
                      <a:r>
                        <a:rPr lang="en-US" sz="1100" noProof="0"/>
                        <a:t>5</a:t>
                      </a:r>
                    </a:p>
                  </a:txBody>
                  <a:tcPr/>
                </a:tc>
                <a:tc>
                  <a:txBody>
                    <a:bodyPr/>
                    <a:lstStyle/>
                    <a:p>
                      <a:r>
                        <a:rPr lang="en-US" sz="1100" noProof="0"/>
                        <a:t>100</a:t>
                      </a:r>
                    </a:p>
                  </a:txBody>
                  <a:tcPr/>
                </a:tc>
                <a:tc rowSpan="9">
                  <a:txBody>
                    <a:bodyPr/>
                    <a:lstStyle/>
                    <a:p>
                      <a:pPr algn="ctr"/>
                      <a:r>
                        <a:rPr lang="en-US" sz="1100" noProof="0"/>
                        <a:t>&lt; 1 min</a:t>
                      </a:r>
                    </a:p>
                  </a:txBody>
                  <a:tcPr anchor="ctr"/>
                </a:tc>
                <a:extLst>
                  <a:ext uri="{0D108BD9-81ED-4DB2-BD59-A6C34878D82A}">
                    <a16:rowId xmlns:a16="http://schemas.microsoft.com/office/drawing/2014/main" val="2874060598"/>
                  </a:ext>
                </a:extLst>
              </a:tr>
              <a:tr h="220112">
                <a:tc vMerge="1">
                  <a:txBody>
                    <a:bodyPr/>
                    <a:lstStyle/>
                    <a:p>
                      <a:r>
                        <a:rPr lang="en-US"/>
                        <a:t>Tris</a:t>
                      </a:r>
                    </a:p>
                  </a:txBody>
                  <a:tcPr/>
                </a:tc>
                <a:tc>
                  <a:txBody>
                    <a:bodyPr/>
                    <a:lstStyle/>
                    <a:p>
                      <a:r>
                        <a:rPr lang="en-US" sz="1100" noProof="0"/>
                        <a:t>10</a:t>
                      </a:r>
                    </a:p>
                  </a:txBody>
                  <a:tcPr/>
                </a:tc>
                <a:tc>
                  <a:txBody>
                    <a:bodyPr/>
                    <a:lstStyle/>
                    <a:p>
                      <a:r>
                        <a:rPr lang="en-US" sz="1100" noProof="0"/>
                        <a:t>120</a:t>
                      </a:r>
                    </a:p>
                  </a:txBody>
                  <a:tcPr/>
                </a:tc>
                <a:tc vMerge="1">
                  <a:txBody>
                    <a:bodyPr/>
                    <a:lstStyle/>
                    <a:p>
                      <a:r>
                        <a:rPr lang="en-US" sz="1200" noProof="0"/>
                        <a:t>36</a:t>
                      </a:r>
                    </a:p>
                  </a:txBody>
                  <a:tcPr/>
                </a:tc>
                <a:extLst>
                  <a:ext uri="{0D108BD9-81ED-4DB2-BD59-A6C34878D82A}">
                    <a16:rowId xmlns:a16="http://schemas.microsoft.com/office/drawing/2014/main" val="2342974250"/>
                  </a:ext>
                </a:extLst>
              </a:tr>
              <a:tr h="220112">
                <a:tc vMerge="1">
                  <a:txBody>
                    <a:bodyPr/>
                    <a:lstStyle/>
                    <a:p>
                      <a:r>
                        <a:rPr lang="en-US"/>
                        <a:t>Tris</a:t>
                      </a:r>
                    </a:p>
                  </a:txBody>
                  <a:tcPr/>
                </a:tc>
                <a:tc>
                  <a:txBody>
                    <a:bodyPr/>
                    <a:lstStyle/>
                    <a:p>
                      <a:r>
                        <a:rPr lang="en-US" sz="1100" noProof="0"/>
                        <a:t>20</a:t>
                      </a:r>
                    </a:p>
                  </a:txBody>
                  <a:tcPr/>
                </a:tc>
                <a:tc>
                  <a:txBody>
                    <a:bodyPr/>
                    <a:lstStyle/>
                    <a:p>
                      <a:r>
                        <a:rPr lang="en-US" sz="1100" noProof="0"/>
                        <a:t>150</a:t>
                      </a:r>
                    </a:p>
                  </a:txBody>
                  <a:tcPr/>
                </a:tc>
                <a:tc vMerge="1">
                  <a:txBody>
                    <a:bodyPr/>
                    <a:lstStyle/>
                    <a:p>
                      <a:r>
                        <a:rPr lang="en-US" sz="1200" noProof="0"/>
                        <a:t>36</a:t>
                      </a:r>
                    </a:p>
                  </a:txBody>
                  <a:tcPr/>
                </a:tc>
                <a:extLst>
                  <a:ext uri="{0D108BD9-81ED-4DB2-BD59-A6C34878D82A}">
                    <a16:rowId xmlns:a16="http://schemas.microsoft.com/office/drawing/2014/main" val="3033395386"/>
                  </a:ext>
                </a:extLst>
              </a:tr>
              <a:tr h="220112">
                <a:tc rowSpan="3">
                  <a:txBody>
                    <a:bodyPr/>
                    <a:lstStyle/>
                    <a:p>
                      <a:r>
                        <a:rPr lang="en-US" sz="1100" noProof="0"/>
                        <a:t>PEG - 25 cP</a:t>
                      </a:r>
                    </a:p>
                  </a:txBody>
                  <a:tcPr/>
                </a:tc>
                <a:tc>
                  <a:txBody>
                    <a:bodyPr/>
                    <a:lstStyle/>
                    <a:p>
                      <a:r>
                        <a:rPr lang="en-US" sz="1100" noProof="0"/>
                        <a:t>5</a:t>
                      </a:r>
                    </a:p>
                  </a:txBody>
                  <a:tcPr/>
                </a:tc>
                <a:tc>
                  <a:txBody>
                    <a:bodyPr/>
                    <a:lstStyle/>
                    <a:p>
                      <a:r>
                        <a:rPr lang="en-US" sz="1100" noProof="0"/>
                        <a:t>150</a:t>
                      </a:r>
                    </a:p>
                  </a:txBody>
                  <a:tcPr/>
                </a:tc>
                <a:tc vMerge="1">
                  <a:txBody>
                    <a:bodyPr/>
                    <a:lstStyle/>
                    <a:p>
                      <a:r>
                        <a:rPr lang="en-US" sz="1200" noProof="0"/>
                        <a:t>43</a:t>
                      </a:r>
                    </a:p>
                  </a:txBody>
                  <a:tcPr/>
                </a:tc>
                <a:extLst>
                  <a:ext uri="{0D108BD9-81ED-4DB2-BD59-A6C34878D82A}">
                    <a16:rowId xmlns:a16="http://schemas.microsoft.com/office/drawing/2014/main" val="407489477"/>
                  </a:ext>
                </a:extLst>
              </a:tr>
              <a:tr h="220112">
                <a:tc vMerge="1">
                  <a:txBody>
                    <a:bodyPr/>
                    <a:lstStyle/>
                    <a:p>
                      <a:endParaRPr lang="en-US"/>
                    </a:p>
                  </a:txBody>
                  <a:tcPr/>
                </a:tc>
                <a:tc>
                  <a:txBody>
                    <a:bodyPr/>
                    <a:lstStyle/>
                    <a:p>
                      <a:r>
                        <a:rPr lang="en-US" sz="1100" noProof="0"/>
                        <a:t>10</a:t>
                      </a:r>
                    </a:p>
                  </a:txBody>
                  <a:tcPr/>
                </a:tc>
                <a:tc>
                  <a:txBody>
                    <a:bodyPr/>
                    <a:lstStyle/>
                    <a:p>
                      <a:r>
                        <a:rPr lang="en-US" sz="1100" noProof="0"/>
                        <a:t>170</a:t>
                      </a:r>
                    </a:p>
                  </a:txBody>
                  <a:tcPr/>
                </a:tc>
                <a:tc vMerge="1">
                  <a:txBody>
                    <a:bodyPr/>
                    <a:lstStyle/>
                    <a:p>
                      <a:r>
                        <a:rPr lang="en-US" sz="1200" noProof="0"/>
                        <a:t>53</a:t>
                      </a:r>
                    </a:p>
                  </a:txBody>
                  <a:tcPr/>
                </a:tc>
                <a:extLst>
                  <a:ext uri="{0D108BD9-81ED-4DB2-BD59-A6C34878D82A}">
                    <a16:rowId xmlns:a16="http://schemas.microsoft.com/office/drawing/2014/main" val="2149476756"/>
                  </a:ext>
                </a:extLst>
              </a:tr>
              <a:tr h="220112">
                <a:tc vMerge="1">
                  <a:txBody>
                    <a:bodyPr/>
                    <a:lstStyle/>
                    <a:p>
                      <a:endParaRPr lang="en-US"/>
                    </a:p>
                  </a:txBody>
                  <a:tcPr/>
                </a:tc>
                <a:tc>
                  <a:txBody>
                    <a:bodyPr/>
                    <a:lstStyle/>
                    <a:p>
                      <a:r>
                        <a:rPr lang="en-US" sz="1100" noProof="0"/>
                        <a:t>20</a:t>
                      </a:r>
                    </a:p>
                  </a:txBody>
                  <a:tcPr/>
                </a:tc>
                <a:tc>
                  <a:txBody>
                    <a:bodyPr/>
                    <a:lstStyle/>
                    <a:p>
                      <a:r>
                        <a:rPr lang="en-US" sz="1100" noProof="0"/>
                        <a:t>200</a:t>
                      </a:r>
                    </a:p>
                  </a:txBody>
                  <a:tcPr/>
                </a:tc>
                <a:tc vMerge="1">
                  <a:txBody>
                    <a:bodyPr/>
                    <a:lstStyle/>
                    <a:p>
                      <a:r>
                        <a:rPr lang="en-US" sz="1200" noProof="0"/>
                        <a:t>40</a:t>
                      </a:r>
                    </a:p>
                  </a:txBody>
                  <a:tcPr/>
                </a:tc>
                <a:extLst>
                  <a:ext uri="{0D108BD9-81ED-4DB2-BD59-A6C34878D82A}">
                    <a16:rowId xmlns:a16="http://schemas.microsoft.com/office/drawing/2014/main" val="2417534203"/>
                  </a:ext>
                </a:extLst>
              </a:tr>
              <a:tr h="220112">
                <a:tc rowSpan="3">
                  <a:txBody>
                    <a:bodyPr/>
                    <a:lstStyle/>
                    <a:p>
                      <a:r>
                        <a:rPr lang="en-US" sz="1100" noProof="0"/>
                        <a:t>PEG – 75 cP</a:t>
                      </a:r>
                    </a:p>
                  </a:txBody>
                  <a:tcPr/>
                </a:tc>
                <a:tc>
                  <a:txBody>
                    <a:bodyPr/>
                    <a:lstStyle/>
                    <a:p>
                      <a:r>
                        <a:rPr lang="en-US" sz="1100" noProof="0"/>
                        <a:t>5</a:t>
                      </a:r>
                    </a:p>
                  </a:txBody>
                  <a:tcPr/>
                </a:tc>
                <a:tc>
                  <a:txBody>
                    <a:bodyPr/>
                    <a:lstStyle/>
                    <a:p>
                      <a:r>
                        <a:rPr lang="en-US" sz="1100" noProof="0"/>
                        <a:t>300</a:t>
                      </a:r>
                    </a:p>
                  </a:txBody>
                  <a:tcPr/>
                </a:tc>
                <a:tc vMerge="1">
                  <a:txBody>
                    <a:bodyPr/>
                    <a:lstStyle/>
                    <a:p>
                      <a:r>
                        <a:rPr lang="en-US" sz="1200" noProof="0"/>
                        <a:t>34</a:t>
                      </a:r>
                    </a:p>
                  </a:txBody>
                  <a:tcPr/>
                </a:tc>
                <a:extLst>
                  <a:ext uri="{0D108BD9-81ED-4DB2-BD59-A6C34878D82A}">
                    <a16:rowId xmlns:a16="http://schemas.microsoft.com/office/drawing/2014/main" val="1625900206"/>
                  </a:ext>
                </a:extLst>
              </a:tr>
              <a:tr h="220112">
                <a:tc vMerge="1">
                  <a:txBody>
                    <a:bodyPr/>
                    <a:lstStyle/>
                    <a:p>
                      <a:endParaRPr lang="en-US"/>
                    </a:p>
                  </a:txBody>
                  <a:tcPr/>
                </a:tc>
                <a:tc>
                  <a:txBody>
                    <a:bodyPr/>
                    <a:lstStyle/>
                    <a:p>
                      <a:r>
                        <a:rPr lang="en-US" sz="1100" noProof="0"/>
                        <a:t>10</a:t>
                      </a:r>
                    </a:p>
                  </a:txBody>
                  <a:tcPr/>
                </a:tc>
                <a:tc>
                  <a:txBody>
                    <a:bodyPr/>
                    <a:lstStyle/>
                    <a:p>
                      <a:r>
                        <a:rPr lang="en-US" sz="1100" noProof="0"/>
                        <a:t>350</a:t>
                      </a:r>
                    </a:p>
                  </a:txBody>
                  <a:tcPr/>
                </a:tc>
                <a:tc vMerge="1">
                  <a:txBody>
                    <a:bodyPr/>
                    <a:lstStyle/>
                    <a:p>
                      <a:r>
                        <a:rPr lang="en-US" sz="1200" noProof="0"/>
                        <a:t>25</a:t>
                      </a:r>
                    </a:p>
                  </a:txBody>
                  <a:tcPr/>
                </a:tc>
                <a:extLst>
                  <a:ext uri="{0D108BD9-81ED-4DB2-BD59-A6C34878D82A}">
                    <a16:rowId xmlns:a16="http://schemas.microsoft.com/office/drawing/2014/main" val="1084439183"/>
                  </a:ext>
                </a:extLst>
              </a:tr>
              <a:tr h="220112">
                <a:tc vMerge="1">
                  <a:txBody>
                    <a:bodyPr/>
                    <a:lstStyle/>
                    <a:p>
                      <a:endParaRPr lang="en-US"/>
                    </a:p>
                  </a:txBody>
                  <a:tcPr/>
                </a:tc>
                <a:tc>
                  <a:txBody>
                    <a:bodyPr/>
                    <a:lstStyle/>
                    <a:p>
                      <a:r>
                        <a:rPr lang="en-US" sz="1100" noProof="0"/>
                        <a:t>20</a:t>
                      </a:r>
                    </a:p>
                  </a:txBody>
                  <a:tcPr/>
                </a:tc>
                <a:tc>
                  <a:txBody>
                    <a:bodyPr/>
                    <a:lstStyle/>
                    <a:p>
                      <a:r>
                        <a:rPr lang="en-US" sz="1100" noProof="0"/>
                        <a:t>450</a:t>
                      </a:r>
                    </a:p>
                  </a:txBody>
                  <a:tcPr/>
                </a:tc>
                <a:tc vMerge="1">
                  <a:txBody>
                    <a:bodyPr/>
                    <a:lstStyle/>
                    <a:p>
                      <a:r>
                        <a:rPr lang="en-US" sz="1200" noProof="0"/>
                        <a:t>43</a:t>
                      </a:r>
                    </a:p>
                  </a:txBody>
                  <a:tcPr/>
                </a:tc>
                <a:extLst>
                  <a:ext uri="{0D108BD9-81ED-4DB2-BD59-A6C34878D82A}">
                    <a16:rowId xmlns:a16="http://schemas.microsoft.com/office/drawing/2014/main" val="2743473362"/>
                  </a:ext>
                </a:extLst>
              </a:tr>
            </a:tbl>
          </a:graphicData>
        </a:graphic>
      </p:graphicFrame>
      <p:graphicFrame>
        <p:nvGraphicFramePr>
          <p:cNvPr id="28" name="Chart 1">
            <a:extLst>
              <a:ext uri="{FF2B5EF4-FFF2-40B4-BE49-F238E27FC236}">
                <a16:creationId xmlns:a16="http://schemas.microsoft.com/office/drawing/2014/main" id="{7DD75182-B075-4C0D-A498-03FCAEF30F96}"/>
              </a:ext>
            </a:extLst>
          </p:cNvPr>
          <p:cNvGraphicFramePr>
            <a:graphicFrameLocks/>
          </p:cNvGraphicFramePr>
          <p:nvPr>
            <p:extLst>
              <p:ext uri="{D42A27DB-BD31-4B8C-83A1-F6EECF244321}">
                <p14:modId xmlns:p14="http://schemas.microsoft.com/office/powerpoint/2010/main" val="411324333"/>
              </p:ext>
            </p:extLst>
          </p:nvPr>
        </p:nvGraphicFramePr>
        <p:xfrm>
          <a:off x="6251653" y="2794632"/>
          <a:ext cx="5629125" cy="2758440"/>
        </p:xfrm>
        <a:graphic>
          <a:graphicData uri="http://schemas.openxmlformats.org/drawingml/2006/chart">
            <c:chart xmlns:c="http://schemas.openxmlformats.org/drawingml/2006/chart" xmlns:r="http://schemas.openxmlformats.org/officeDocument/2006/relationships" r:id="rId6"/>
          </a:graphicData>
        </a:graphic>
      </p:graphicFrame>
      <p:sp>
        <p:nvSpPr>
          <p:cNvPr id="2" name="Fußzeilenplatzhalter 3">
            <a:extLst>
              <a:ext uri="{FF2B5EF4-FFF2-40B4-BE49-F238E27FC236}">
                <a16:creationId xmlns:a16="http://schemas.microsoft.com/office/drawing/2014/main" id="{1B0D8CD9-1695-274C-D22E-1A59EEBDC883}"/>
              </a:ext>
            </a:extLst>
          </p:cNvPr>
          <p:cNvSpPr>
            <a:spLocks noGrp="1"/>
          </p:cNvSpPr>
          <p:nvPr>
            <p:ph type="ftr" sz="quarter" idx="11"/>
          </p:nvPr>
        </p:nvSpPr>
        <p:spPr>
          <a:xfrm>
            <a:off x="711986" y="6494400"/>
            <a:ext cx="2052148" cy="30777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T Norms Pro"/>
                <a:ea typeface="+mn-ea"/>
                <a:cs typeface="+mn-cs"/>
              </a:rPr>
              <a:t>Flexsafe</a:t>
            </a:r>
            <a:r>
              <a:rPr kumimoji="0" lang="en-US" sz="1000" b="0" i="0" u="none" strike="noStrike" kern="1200" cap="none" spc="0" normalizeH="0" baseline="30000" noProof="0" dirty="0">
                <a:ln>
                  <a:noFill/>
                </a:ln>
                <a:solidFill>
                  <a:prstClr val="black"/>
                </a:solidFill>
                <a:effectLst/>
                <a:uLnTx/>
                <a:uFillTx/>
                <a:latin typeface="TT Norms Pro"/>
                <a:ea typeface="+mn-ea"/>
                <a:cs typeface="+mn-cs"/>
              </a:rPr>
              <a:t>®</a:t>
            </a:r>
            <a:r>
              <a:rPr kumimoji="0" lang="en-US" sz="1000" b="0" i="0" u="none" strike="noStrike" kern="1200" cap="none" spc="0" normalizeH="0" baseline="0" noProof="0" dirty="0">
                <a:ln>
                  <a:noFill/>
                </a:ln>
                <a:solidFill>
                  <a:prstClr val="black"/>
                </a:solidFill>
                <a:effectLst/>
                <a:uLnTx/>
                <a:uFillTx/>
                <a:latin typeface="TT Norms Pro"/>
                <a:ea typeface="+mn-ea"/>
                <a:cs typeface="+mn-cs"/>
              </a:rPr>
              <a:t> Pro Mixer 5 L | 10 L | 20 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T Norms Pro"/>
              <a:ea typeface="+mn-ea"/>
              <a:cs typeface="+mn-cs"/>
            </a:endParaRPr>
          </a:p>
        </p:txBody>
      </p:sp>
    </p:spTree>
    <p:extLst>
      <p:ext uri="{BB962C8B-B14F-4D97-AF65-F5344CB8AC3E}">
        <p14:creationId xmlns:p14="http://schemas.microsoft.com/office/powerpoint/2010/main" val="231717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8EA42621-BDD8-E739-14F2-91D523A60951}"/>
              </a:ext>
            </a:extLst>
          </p:cNvPr>
          <p:cNvGraphicFramePr>
            <a:graphicFrameLocks noChangeAspect="1"/>
          </p:cNvGraphicFramePr>
          <p:nvPr>
            <p:custDataLst>
              <p:tags r:id="rId1"/>
            </p:custDataLst>
            <p:extLst>
              <p:ext uri="{D42A27DB-BD31-4B8C-83A1-F6EECF244321}">
                <p14:modId xmlns:p14="http://schemas.microsoft.com/office/powerpoint/2010/main" val="22355211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415" imgH="416" progId="TCLayout.ActiveDocument.1">
                  <p:embed/>
                </p:oleObj>
              </mc:Choice>
              <mc:Fallback>
                <p:oleObj name="Diapositive think-cell" r:id="rId3" imgW="415" imgH="416" progId="TCLayout.ActiveDocument.1">
                  <p:embed/>
                  <p:pic>
                    <p:nvPicPr>
                      <p:cNvPr id="17" name="think-cell data - do not delete" hidden="1">
                        <a:extLst>
                          <a:ext uri="{FF2B5EF4-FFF2-40B4-BE49-F238E27FC236}">
                            <a16:creationId xmlns:a16="http://schemas.microsoft.com/office/drawing/2014/main" id="{8EA42621-BDD8-E739-14F2-91D523A6095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Espace réservé du numéro de diapositive 2">
            <a:extLst>
              <a:ext uri="{FF2B5EF4-FFF2-40B4-BE49-F238E27FC236}">
                <a16:creationId xmlns:a16="http://schemas.microsoft.com/office/drawing/2014/main" id="{1E9422CB-60A6-B01E-DCD5-34004CECFE93}"/>
              </a:ext>
            </a:extLst>
          </p:cNvPr>
          <p:cNvSpPr>
            <a:spLocks noGrp="1"/>
          </p:cNvSpPr>
          <p:nvPr>
            <p:ph type="sldNum" sz="quarter" idx="12"/>
          </p:nvPr>
        </p:nvSpPr>
        <p:spPr/>
        <p:txBody>
          <a:bodyPr/>
          <a:lstStyle/>
          <a:p>
            <a:fld id="{0C8761C7-EE27-4485-904A-AF787EF92FBE}" type="slidenum">
              <a:rPr lang="en-US" noProof="0" smtClean="0"/>
              <a:t>11</a:t>
            </a:fld>
            <a:endParaRPr lang="en-US" noProof="0" dirty="0"/>
          </a:p>
        </p:txBody>
      </p:sp>
      <p:sp>
        <p:nvSpPr>
          <p:cNvPr id="20" name="Espace réservé du texte 19">
            <a:extLst>
              <a:ext uri="{FF2B5EF4-FFF2-40B4-BE49-F238E27FC236}">
                <a16:creationId xmlns:a16="http://schemas.microsoft.com/office/drawing/2014/main" id="{43F58FCD-60CF-0F3A-5EFB-88B44EB6AC6A}"/>
              </a:ext>
            </a:extLst>
          </p:cNvPr>
          <p:cNvSpPr>
            <a:spLocks noGrp="1"/>
          </p:cNvSpPr>
          <p:nvPr>
            <p:ph type="body" sz="quarter" idx="13"/>
          </p:nvPr>
        </p:nvSpPr>
        <p:spPr/>
        <p:txBody>
          <a:bodyPr/>
          <a:lstStyle/>
          <a:p>
            <a:r>
              <a:rPr lang="en-US" noProof="0" dirty="0"/>
              <a:t>Flexsafe® Pro Mixer</a:t>
            </a:r>
          </a:p>
        </p:txBody>
      </p:sp>
      <p:sp>
        <p:nvSpPr>
          <p:cNvPr id="5" name="Titre 4">
            <a:extLst>
              <a:ext uri="{FF2B5EF4-FFF2-40B4-BE49-F238E27FC236}">
                <a16:creationId xmlns:a16="http://schemas.microsoft.com/office/drawing/2014/main" id="{B3500977-09F7-F12A-19C5-3EB6047B8F5F}"/>
              </a:ext>
            </a:extLst>
          </p:cNvPr>
          <p:cNvSpPr>
            <a:spLocks noGrp="1"/>
          </p:cNvSpPr>
          <p:nvPr>
            <p:ph type="title"/>
          </p:nvPr>
        </p:nvSpPr>
        <p:spPr/>
        <p:txBody>
          <a:bodyPr vert="horz"/>
          <a:lstStyle/>
          <a:p>
            <a:r>
              <a:rPr lang="en-US" noProof="0" dirty="0"/>
              <a:t>Simplifying Process Scaling from Early Drug Development Stages</a:t>
            </a:r>
          </a:p>
        </p:txBody>
      </p:sp>
      <p:sp>
        <p:nvSpPr>
          <p:cNvPr id="26" name="Textplatzhalter 17">
            <a:extLst>
              <a:ext uri="{FF2B5EF4-FFF2-40B4-BE49-F238E27FC236}">
                <a16:creationId xmlns:a16="http://schemas.microsoft.com/office/drawing/2014/main" id="{BAC6577C-F9FF-A036-2189-ABCE3AF47AD7}"/>
              </a:ext>
            </a:extLst>
          </p:cNvPr>
          <p:cNvSpPr txBox="1">
            <a:spLocks noGrp="1"/>
          </p:cNvSpPr>
          <p:nvPr>
            <p:ph type="body" sz="quarter" idx="15"/>
          </p:nvPr>
        </p:nvSpPr>
        <p:spPr>
          <a:xfrm>
            <a:off x="298451" y="1736725"/>
            <a:ext cx="5653087" cy="3816350"/>
          </a:xfrm>
          <a:prstGeom prst="rect">
            <a:avLst/>
          </a:prstGeom>
        </p:spPr>
        <p:txBody>
          <a:bodyPr vert="horz" lIns="0" tIns="0" rIns="0" bIns="0" rtlCol="0" anchor="t">
            <a:noAutofit/>
          </a:bodyPr>
          <a:lstStyle>
            <a:lvl1pPr marL="162000" indent="-162000" algn="l" defTabSz="914400" rtl="0" eaLnBrk="1" latinLnBrk="0" hangingPunct="1">
              <a:lnSpc>
                <a:spcPct val="100000"/>
              </a:lnSpc>
              <a:spcBef>
                <a:spcPts val="0"/>
              </a:spcBef>
              <a:spcAft>
                <a:spcPts val="800"/>
              </a:spcAft>
              <a:buSzPct val="80000"/>
              <a:buFont typeface="Wingdings" panose="05000000000000000000" pitchFamily="2" charset="2"/>
              <a:buChar char="§"/>
              <a:defRPr lang="de-DE" sz="1800" b="0" kern="1200" dirty="0" smtClean="0">
                <a:solidFill>
                  <a:schemeClr val="tx1"/>
                </a:solidFill>
                <a:latin typeface="+mn-lt"/>
                <a:ea typeface="+mn-ea"/>
                <a:cs typeface="+mn-cs"/>
              </a:defRPr>
            </a:lvl1pPr>
            <a:lvl2pPr marL="324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2pPr>
            <a:lvl3pPr marL="486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3pPr>
            <a:lvl4pPr marL="612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4pPr>
            <a:lvl5pPr marL="738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95" lvl="1" indent="-285750">
              <a:spcAft>
                <a:spcPts val="600"/>
              </a:spcAft>
            </a:pPr>
            <a:r>
              <a:rPr lang="en-US" noProof="0" dirty="0">
                <a:latin typeface="+mn-lt"/>
                <a:ea typeface="+mn-lt"/>
                <a:cs typeface="+mn-lt"/>
              </a:rPr>
              <a:t>Use the same mixing technology, the same Flexsafe® film and the same material for all sizes up to 3,000 L from process development to commercial</a:t>
            </a:r>
          </a:p>
          <a:p>
            <a:pPr marL="447695" lvl="1" indent="-285750">
              <a:spcAft>
                <a:spcPts val="600"/>
              </a:spcAft>
            </a:pPr>
            <a:r>
              <a:rPr lang="en-US" noProof="0" dirty="0">
                <a:latin typeface="+mn-lt"/>
                <a:ea typeface="+mn-lt"/>
                <a:cs typeface="+mn-lt"/>
              </a:rPr>
              <a:t>Predict mixing performances from small to large sizes up to 1,000 L with scalability model</a:t>
            </a:r>
          </a:p>
          <a:p>
            <a:pPr marL="609695" lvl="2" indent="-285750">
              <a:spcAft>
                <a:spcPts val="600"/>
              </a:spcAft>
            </a:pPr>
            <a:r>
              <a:rPr lang="en-US" noProof="0" dirty="0">
                <a:latin typeface="+mn-lt"/>
                <a:ea typeface="+mn-lt"/>
                <a:cs typeface="+mn-lt"/>
              </a:rPr>
              <a:t>Prediction of the mixing time</a:t>
            </a:r>
          </a:p>
          <a:p>
            <a:pPr marL="609695" lvl="2" indent="-285750">
              <a:spcAft>
                <a:spcPts val="600"/>
              </a:spcAft>
            </a:pPr>
            <a:r>
              <a:rPr lang="en-US" noProof="0" dirty="0">
                <a:latin typeface="+mn-lt"/>
                <a:ea typeface="+mn-lt"/>
                <a:cs typeface="+mn-lt"/>
              </a:rPr>
              <a:t>Estimation of the required speed that produce a similar mixing for different fluid volumes</a:t>
            </a:r>
          </a:p>
          <a:p>
            <a:pPr marL="609695" lvl="2" indent="-285750">
              <a:spcAft>
                <a:spcPts val="600"/>
              </a:spcAft>
            </a:pPr>
            <a:r>
              <a:rPr lang="en-US" noProof="0" dirty="0">
                <a:latin typeface="+mn-lt"/>
                <a:ea typeface="+mn-lt"/>
                <a:cs typeface="+mn-lt"/>
              </a:rPr>
              <a:t>Estimation of mixing of a different volume while maintaining the same shear rate</a:t>
            </a:r>
          </a:p>
          <a:p>
            <a:pPr marL="447695" lvl="1" indent="-285750">
              <a:spcAft>
                <a:spcPts val="600"/>
              </a:spcAft>
            </a:pPr>
            <a:r>
              <a:rPr lang="en-US" noProof="0" dirty="0">
                <a:latin typeface="+mn-lt"/>
                <a:ea typeface="+mn-lt"/>
                <a:cs typeface="+mn-lt"/>
              </a:rPr>
              <a:t>Extractables &amp; Leachable Analyses with Confidence® when scaling down from larger to smaller volumes</a:t>
            </a:r>
          </a:p>
          <a:p>
            <a:pPr marL="161925" indent="-161925">
              <a:spcAft>
                <a:spcPts val="600"/>
              </a:spcAft>
            </a:pPr>
            <a:endParaRPr lang="en-US" sz="1600" b="1" noProof="0" dirty="0">
              <a:ea typeface="+mn-lt"/>
              <a:cs typeface="+mn-lt"/>
            </a:endParaRPr>
          </a:p>
          <a:p>
            <a:pPr marL="161925" indent="-161925">
              <a:spcAft>
                <a:spcPts val="600"/>
              </a:spcAft>
            </a:pPr>
            <a:endParaRPr lang="en-US" sz="1600" noProof="0" dirty="0"/>
          </a:p>
        </p:txBody>
      </p:sp>
      <p:graphicFrame>
        <p:nvGraphicFramePr>
          <p:cNvPr id="104" name="Chart 10">
            <a:extLst>
              <a:ext uri="{FF2B5EF4-FFF2-40B4-BE49-F238E27FC236}">
                <a16:creationId xmlns:a16="http://schemas.microsoft.com/office/drawing/2014/main" id="{792159D9-E22D-364F-1E78-6588491C6A30}"/>
              </a:ext>
            </a:extLst>
          </p:cNvPr>
          <p:cNvGraphicFramePr/>
          <p:nvPr>
            <p:extLst>
              <p:ext uri="{D42A27DB-BD31-4B8C-83A1-F6EECF244321}">
                <p14:modId xmlns:p14="http://schemas.microsoft.com/office/powerpoint/2010/main" val="2632521591"/>
              </p:ext>
            </p:extLst>
          </p:nvPr>
        </p:nvGraphicFramePr>
        <p:xfrm>
          <a:off x="6238876" y="1736725"/>
          <a:ext cx="5653087" cy="3216063"/>
        </p:xfrm>
        <a:graphic>
          <a:graphicData uri="http://schemas.openxmlformats.org/drawingml/2006/chart">
            <c:chart xmlns:c="http://schemas.openxmlformats.org/drawingml/2006/chart" xmlns:r="http://schemas.openxmlformats.org/officeDocument/2006/relationships" r:id="rId5"/>
          </a:graphicData>
        </a:graphic>
      </p:graphicFrame>
      <p:sp>
        <p:nvSpPr>
          <p:cNvPr id="105" name="Rectangle 104">
            <a:extLst>
              <a:ext uri="{FF2B5EF4-FFF2-40B4-BE49-F238E27FC236}">
                <a16:creationId xmlns:a16="http://schemas.microsoft.com/office/drawing/2014/main" id="{6979787F-34A3-9EBD-FD9C-5769FF3F71CF}"/>
              </a:ext>
            </a:extLst>
          </p:cNvPr>
          <p:cNvSpPr/>
          <p:nvPr/>
        </p:nvSpPr>
        <p:spPr>
          <a:xfrm>
            <a:off x="6238876" y="4952788"/>
            <a:ext cx="5651877" cy="6002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noProof="0" dirty="0">
                <a:solidFill>
                  <a:schemeClr val="tx1"/>
                </a:solidFill>
              </a:rPr>
              <a:t>Direct scaling between the mixing time and the relative input power P/V between 5, 10 and 20 L bags</a:t>
            </a:r>
          </a:p>
        </p:txBody>
      </p:sp>
      <p:sp>
        <p:nvSpPr>
          <p:cNvPr id="2" name="Fußzeilenplatzhalter 3">
            <a:extLst>
              <a:ext uri="{FF2B5EF4-FFF2-40B4-BE49-F238E27FC236}">
                <a16:creationId xmlns:a16="http://schemas.microsoft.com/office/drawing/2014/main" id="{E651F489-8D10-ADEA-D7BF-3F0DE38BD994}"/>
              </a:ext>
            </a:extLst>
          </p:cNvPr>
          <p:cNvSpPr>
            <a:spLocks noGrp="1"/>
          </p:cNvSpPr>
          <p:nvPr>
            <p:ph type="ftr" sz="quarter" idx="11"/>
          </p:nvPr>
        </p:nvSpPr>
        <p:spPr>
          <a:xfrm>
            <a:off x="711986" y="6494400"/>
            <a:ext cx="2052148" cy="30777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T Norms Pro"/>
                <a:ea typeface="+mn-ea"/>
                <a:cs typeface="+mn-cs"/>
              </a:rPr>
              <a:t>Flexsafe</a:t>
            </a:r>
            <a:r>
              <a:rPr kumimoji="0" lang="en-US" sz="1000" b="0" i="0" u="none" strike="noStrike" kern="1200" cap="none" spc="0" normalizeH="0" baseline="30000" noProof="0" dirty="0">
                <a:ln>
                  <a:noFill/>
                </a:ln>
                <a:solidFill>
                  <a:prstClr val="black"/>
                </a:solidFill>
                <a:effectLst/>
                <a:uLnTx/>
                <a:uFillTx/>
                <a:latin typeface="TT Norms Pro"/>
                <a:ea typeface="+mn-ea"/>
                <a:cs typeface="+mn-cs"/>
              </a:rPr>
              <a:t>®</a:t>
            </a:r>
            <a:r>
              <a:rPr kumimoji="0" lang="en-US" sz="1000" b="0" i="0" u="none" strike="noStrike" kern="1200" cap="none" spc="0" normalizeH="0" baseline="0" noProof="0" dirty="0">
                <a:ln>
                  <a:noFill/>
                </a:ln>
                <a:solidFill>
                  <a:prstClr val="black"/>
                </a:solidFill>
                <a:effectLst/>
                <a:uLnTx/>
                <a:uFillTx/>
                <a:latin typeface="TT Norms Pro"/>
                <a:ea typeface="+mn-ea"/>
                <a:cs typeface="+mn-cs"/>
              </a:rPr>
              <a:t> Pro Mixer 5 L | 10 L | 20 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T Norms Pro"/>
              <a:ea typeface="+mn-ea"/>
              <a:cs typeface="+mn-cs"/>
            </a:endParaRPr>
          </a:p>
        </p:txBody>
      </p:sp>
    </p:spTree>
    <p:extLst>
      <p:ext uri="{BB962C8B-B14F-4D97-AF65-F5344CB8AC3E}">
        <p14:creationId xmlns:p14="http://schemas.microsoft.com/office/powerpoint/2010/main" val="2320033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102C2150-CE62-556F-3BF4-AB84DCE0784C}"/>
              </a:ext>
            </a:extLst>
          </p:cNvPr>
          <p:cNvGraphicFramePr>
            <a:graphicFrameLocks noChangeAspect="1"/>
          </p:cNvGraphicFramePr>
          <p:nvPr>
            <p:custDataLst>
              <p:tags r:id="rId1"/>
            </p:custDataLst>
            <p:extLst>
              <p:ext uri="{D42A27DB-BD31-4B8C-83A1-F6EECF244321}">
                <p14:modId xmlns:p14="http://schemas.microsoft.com/office/powerpoint/2010/main" val="10196759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415" imgH="416" progId="TCLayout.ActiveDocument.1">
                  <p:embed/>
                </p:oleObj>
              </mc:Choice>
              <mc:Fallback>
                <p:oleObj name="Diapositive think-cell" r:id="rId3" imgW="415" imgH="416" progId="TCLayout.ActiveDocument.1">
                  <p:embed/>
                  <p:pic>
                    <p:nvPicPr>
                      <p:cNvPr id="6" name="think-cell data - do not delete" hidden="1">
                        <a:extLst>
                          <a:ext uri="{FF2B5EF4-FFF2-40B4-BE49-F238E27FC236}">
                            <a16:creationId xmlns:a16="http://schemas.microsoft.com/office/drawing/2014/main" id="{102C2150-CE62-556F-3BF4-AB84DCE0784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Espace réservé du numéro de diapositive 1">
            <a:extLst>
              <a:ext uri="{FF2B5EF4-FFF2-40B4-BE49-F238E27FC236}">
                <a16:creationId xmlns:a16="http://schemas.microsoft.com/office/drawing/2014/main" id="{D9C3D1FF-FBCA-4FDC-BCBB-BC61E9F743F2}"/>
              </a:ext>
            </a:extLst>
          </p:cNvPr>
          <p:cNvSpPr>
            <a:spLocks noGrp="1"/>
          </p:cNvSpPr>
          <p:nvPr>
            <p:ph type="sldNum" sz="quarter" idx="12"/>
          </p:nvPr>
        </p:nvSpPr>
        <p:spPr/>
        <p:txBody>
          <a:bodyPr/>
          <a:lstStyle/>
          <a:p>
            <a:fld id="{0C8761C7-EE27-4485-904A-AF787EF92FBE}" type="slidenum">
              <a:rPr lang="en-US" noProof="0" smtClean="0"/>
              <a:t>12</a:t>
            </a:fld>
            <a:endParaRPr lang="en-US" noProof="0" dirty="0"/>
          </a:p>
        </p:txBody>
      </p:sp>
      <p:sp>
        <p:nvSpPr>
          <p:cNvPr id="15" name="Espace réservé du texte 14">
            <a:extLst>
              <a:ext uri="{FF2B5EF4-FFF2-40B4-BE49-F238E27FC236}">
                <a16:creationId xmlns:a16="http://schemas.microsoft.com/office/drawing/2014/main" id="{3806F980-DE99-4658-B46B-6369DA5FC070}"/>
              </a:ext>
            </a:extLst>
          </p:cNvPr>
          <p:cNvSpPr>
            <a:spLocks noGrp="1"/>
          </p:cNvSpPr>
          <p:nvPr>
            <p:ph type="body" sz="quarter" idx="15"/>
          </p:nvPr>
        </p:nvSpPr>
        <p:spPr>
          <a:xfrm>
            <a:off x="298800" y="234000"/>
            <a:ext cx="2797200" cy="184666"/>
          </a:xfrm>
        </p:spPr>
        <p:txBody>
          <a:bodyPr/>
          <a:lstStyle/>
          <a:p>
            <a:r>
              <a:rPr lang="en-US" noProof="0" dirty="0"/>
              <a:t>Flexsafe® Pro Mixer</a:t>
            </a:r>
          </a:p>
        </p:txBody>
      </p:sp>
      <p:sp>
        <p:nvSpPr>
          <p:cNvPr id="5" name="Titre 4">
            <a:extLst>
              <a:ext uri="{FF2B5EF4-FFF2-40B4-BE49-F238E27FC236}">
                <a16:creationId xmlns:a16="http://schemas.microsoft.com/office/drawing/2014/main" id="{73CF0CD1-EFF2-418D-838E-7CE7AE94DFA7}"/>
              </a:ext>
            </a:extLst>
          </p:cNvPr>
          <p:cNvSpPr>
            <a:spLocks noGrp="1"/>
          </p:cNvSpPr>
          <p:nvPr>
            <p:ph type="title"/>
          </p:nvPr>
        </p:nvSpPr>
        <p:spPr/>
        <p:txBody>
          <a:bodyPr vert="horz"/>
          <a:lstStyle/>
          <a:p>
            <a:r>
              <a:rPr lang="en-US" noProof="0" dirty="0"/>
              <a:t>Satisfying Your Process Requirements with Configurable SU Bags</a:t>
            </a:r>
          </a:p>
        </p:txBody>
      </p:sp>
      <p:pic>
        <p:nvPicPr>
          <p:cNvPr id="8" name="Image 7">
            <a:extLst>
              <a:ext uri="{FF2B5EF4-FFF2-40B4-BE49-F238E27FC236}">
                <a16:creationId xmlns:a16="http://schemas.microsoft.com/office/drawing/2014/main" id="{5C58BF38-0842-D002-4045-8E1414D287A0}"/>
              </a:ext>
            </a:extLst>
          </p:cNvPr>
          <p:cNvPicPr>
            <a:picLocks noChangeAspect="1"/>
          </p:cNvPicPr>
          <p:nvPr/>
        </p:nvPicPr>
        <p:blipFill rotWithShape="1">
          <a:blip r:embed="rId5"/>
          <a:srcRect l="82839" t="4246" b="2411"/>
          <a:stretch/>
        </p:blipFill>
        <p:spPr>
          <a:xfrm>
            <a:off x="1330576" y="1863726"/>
            <a:ext cx="1689908" cy="3851274"/>
          </a:xfrm>
          <a:prstGeom prst="rect">
            <a:avLst/>
          </a:prstGeom>
        </p:spPr>
      </p:pic>
      <p:graphicFrame>
        <p:nvGraphicFramePr>
          <p:cNvPr id="7" name="Tableau 6">
            <a:extLst>
              <a:ext uri="{FF2B5EF4-FFF2-40B4-BE49-F238E27FC236}">
                <a16:creationId xmlns:a16="http://schemas.microsoft.com/office/drawing/2014/main" id="{29CDCA96-CA5F-4E1C-625B-DC7E7997C1E9}"/>
              </a:ext>
            </a:extLst>
          </p:cNvPr>
          <p:cNvGraphicFramePr>
            <a:graphicFrameLocks noGrp="1"/>
          </p:cNvGraphicFramePr>
          <p:nvPr>
            <p:extLst>
              <p:ext uri="{D42A27DB-BD31-4B8C-83A1-F6EECF244321}">
                <p14:modId xmlns:p14="http://schemas.microsoft.com/office/powerpoint/2010/main" val="2756722258"/>
              </p:ext>
            </p:extLst>
          </p:nvPr>
        </p:nvGraphicFramePr>
        <p:xfrm>
          <a:off x="952500" y="1763403"/>
          <a:ext cx="10796586" cy="3789672"/>
        </p:xfrm>
        <a:graphic>
          <a:graphicData uri="http://schemas.openxmlformats.org/drawingml/2006/table">
            <a:tbl>
              <a:tblPr firstRow="1">
                <a:tableStyleId>{7E9639D4-E3E2-4D34-9284-5A2195B3D0D7}</a:tableStyleId>
              </a:tblPr>
              <a:tblGrid>
                <a:gridCol w="2228850">
                  <a:extLst>
                    <a:ext uri="{9D8B030D-6E8A-4147-A177-3AD203B41FA5}">
                      <a16:colId xmlns:a16="http://schemas.microsoft.com/office/drawing/2014/main" val="1433601070"/>
                    </a:ext>
                  </a:extLst>
                </a:gridCol>
                <a:gridCol w="1676400">
                  <a:extLst>
                    <a:ext uri="{9D8B030D-6E8A-4147-A177-3AD203B41FA5}">
                      <a16:colId xmlns:a16="http://schemas.microsoft.com/office/drawing/2014/main" val="3141675602"/>
                    </a:ext>
                  </a:extLst>
                </a:gridCol>
                <a:gridCol w="3445668">
                  <a:extLst>
                    <a:ext uri="{9D8B030D-6E8A-4147-A177-3AD203B41FA5}">
                      <a16:colId xmlns:a16="http://schemas.microsoft.com/office/drawing/2014/main" val="1597697851"/>
                    </a:ext>
                  </a:extLst>
                </a:gridCol>
                <a:gridCol w="3445668">
                  <a:extLst>
                    <a:ext uri="{9D8B030D-6E8A-4147-A177-3AD203B41FA5}">
                      <a16:colId xmlns:a16="http://schemas.microsoft.com/office/drawing/2014/main" val="2080179743"/>
                    </a:ext>
                  </a:extLst>
                </a:gridCol>
              </a:tblGrid>
              <a:tr h="257591">
                <a:tc>
                  <a:txBody>
                    <a:bodyPr/>
                    <a:lstStyle/>
                    <a:p>
                      <a:pPr algn="ctr" fontAlgn="b"/>
                      <a:endParaRPr lang="en-US" sz="1100" b="0" i="0" u="none" strike="noStrike">
                        <a:solidFill>
                          <a:srgbClr val="000000"/>
                        </a:solidFill>
                        <a:effectLst/>
                        <a:latin typeface="+mj-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1" u="none" strike="noStrike" kern="1200">
                          <a:solidFill>
                            <a:schemeClr val="bg1"/>
                          </a:solidFill>
                          <a:effectLst/>
                          <a:latin typeface="+mj-lt"/>
                          <a:ea typeface="+mn-ea"/>
                          <a:cs typeface="+mn-cs"/>
                        </a:rPr>
                        <a:t>Component localization</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u="none" strike="noStrike" dirty="0">
                          <a:effectLst/>
                          <a:latin typeface="+mj-lt"/>
                        </a:rPr>
                        <a:t>Flexsafe® Pro Mixer bag 5 L and 10 L</a:t>
                      </a:r>
                      <a:endParaRPr lang="en-US" sz="1100" b="0" i="0" u="none" strike="noStrike" dirty="0">
                        <a:solidFill>
                          <a:srgbClr val="000000"/>
                        </a:solidFill>
                        <a:effectLst/>
                        <a:latin typeface="+mj-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u="none" strike="noStrike" kern="1200" err="1">
                          <a:solidFill>
                            <a:schemeClr val="bg1"/>
                          </a:solidFill>
                          <a:effectLst/>
                          <a:latin typeface="+mn-lt"/>
                          <a:ea typeface="+mn-ea"/>
                          <a:cs typeface="+mn-cs"/>
                        </a:rPr>
                        <a:t>Flexsafe</a:t>
                      </a:r>
                      <a:r>
                        <a:rPr lang="en-US" sz="1100" b="1" u="none" strike="noStrike" kern="1200">
                          <a:solidFill>
                            <a:schemeClr val="bg1"/>
                          </a:solidFill>
                          <a:effectLst/>
                          <a:latin typeface="+mn-lt"/>
                          <a:ea typeface="+mn-ea"/>
                          <a:cs typeface="+mn-cs"/>
                        </a:rPr>
                        <a:t>® Pro Mixer bag 20 L</a:t>
                      </a:r>
                      <a:endParaRPr lang="en-US" sz="1100" b="0" i="0" u="none" strike="noStrike" kern="1200">
                        <a:solidFill>
                          <a:srgbClr val="000000"/>
                        </a:solidFill>
                        <a:effectLst/>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630118564"/>
                  </a:ext>
                </a:extLst>
              </a:tr>
              <a:tr h="1498537">
                <a:tc>
                  <a:txBody>
                    <a:bodyPr/>
                    <a:lstStyle/>
                    <a:p>
                      <a:pPr algn="ctr" fontAlgn="b"/>
                      <a:endParaRPr lang="en-US" sz="1100" b="0" i="0" u="none" strike="noStrike">
                        <a:solidFill>
                          <a:srgbClr val="000000"/>
                        </a:solidFill>
                        <a:effectLst/>
                        <a:latin typeface="+mj-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6007D"/>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mj-lt"/>
                        </a:rPr>
                        <a:t>Top</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gn="l" fontAlgn="b">
                        <a:buFont typeface="Wingdings" panose="05000000000000000000" pitchFamily="2" charset="2"/>
                        <a:buChar char="§"/>
                      </a:pPr>
                      <a:r>
                        <a:rPr lang="en-US" sz="1100" u="none" strike="noStrike">
                          <a:effectLst/>
                          <a:latin typeface="+mj-lt"/>
                        </a:rPr>
                        <a:t>No component OR</a:t>
                      </a:r>
                    </a:p>
                    <a:p>
                      <a:pPr marL="171450" indent="-171450" algn="l" fontAlgn="b">
                        <a:buFont typeface="Wingdings" panose="05000000000000000000" pitchFamily="2" charset="2"/>
                        <a:buChar char="§"/>
                      </a:pPr>
                      <a:r>
                        <a:rPr lang="en-US" sz="1100" u="none" strike="noStrike">
                          <a:effectLst/>
                          <a:latin typeface="+mj-lt"/>
                        </a:rPr>
                        <a:t>Openable 4" top port OR</a:t>
                      </a:r>
                    </a:p>
                    <a:p>
                      <a:pPr marL="171450" indent="-171450" algn="l" fontAlgn="b">
                        <a:buFont typeface="Wingdings" panose="05000000000000000000" pitchFamily="2" charset="2"/>
                        <a:buChar char="§"/>
                      </a:pPr>
                      <a:r>
                        <a:rPr lang="en-US" sz="1100" u="none" strike="noStrike">
                          <a:effectLst/>
                          <a:latin typeface="+mj-lt"/>
                        </a:rPr>
                        <a:t>Up to 4 lines if no top port</a:t>
                      </a:r>
                    </a:p>
                    <a:p>
                      <a:pPr marL="628650" lvl="1" indent="-171450" algn="l" fontAlgn="b">
                        <a:buFont typeface="Wingdings" panose="05000000000000000000" pitchFamily="2" charset="2"/>
                        <a:buChar char="§"/>
                      </a:pPr>
                      <a:r>
                        <a:rPr lang="en-US" sz="1100" u="none" strike="noStrike">
                          <a:effectLst/>
                          <a:latin typeface="+mj-lt"/>
                        </a:rPr>
                        <a:t>Silicon (1/4" x 7/16")</a:t>
                      </a:r>
                    </a:p>
                    <a:p>
                      <a:pPr marL="628650" lvl="1" indent="-171450" algn="l" fontAlgn="b">
                        <a:buFont typeface="Wingdings" panose="05000000000000000000" pitchFamily="2" charset="2"/>
                        <a:buChar char="§"/>
                      </a:pPr>
                      <a:r>
                        <a:rPr lang="en-US" sz="1100" u="none" strike="noStrike">
                          <a:effectLst/>
                          <a:latin typeface="+mj-lt"/>
                        </a:rPr>
                        <a:t>Up to 300 mm</a:t>
                      </a:r>
                    </a:p>
                    <a:p>
                      <a:pPr marL="628650" lvl="1" indent="-171450" algn="l" fontAlgn="b">
                        <a:buFont typeface="Wingdings" panose="05000000000000000000" pitchFamily="2" charset="2"/>
                        <a:buChar char="§"/>
                      </a:pPr>
                      <a:r>
                        <a:rPr lang="en-US" sz="1100" u="none" strike="noStrike">
                          <a:effectLst/>
                          <a:latin typeface="+mj-lt"/>
                        </a:rPr>
                        <a:t>Aseptic and non-aseptic connectors</a:t>
                      </a:r>
                      <a:endParaRPr lang="en-US" sz="1100" b="0" i="0" u="none" strike="noStrike">
                        <a:solidFill>
                          <a:srgbClr val="000000"/>
                        </a:solidFill>
                        <a:effectLst/>
                        <a:latin typeface="+mj-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gn="l" fontAlgn="b">
                        <a:buFont typeface="Wingdings" panose="05000000000000000000" pitchFamily="2" charset="2"/>
                        <a:buChar char="§"/>
                      </a:pPr>
                      <a:r>
                        <a:rPr lang="en-US" sz="1100" u="none" strike="noStrike">
                          <a:effectLst/>
                          <a:latin typeface="+mj-lt"/>
                        </a:rPr>
                        <a:t>No component OR</a:t>
                      </a:r>
                    </a:p>
                    <a:p>
                      <a:pPr marL="171450" indent="-171450" algn="l" fontAlgn="b">
                        <a:buFont typeface="Wingdings" panose="05000000000000000000" pitchFamily="2" charset="2"/>
                        <a:buChar char="§"/>
                      </a:pPr>
                      <a:r>
                        <a:rPr lang="en-US" sz="1100" u="none" strike="noStrike">
                          <a:effectLst/>
                          <a:latin typeface="+mj-lt"/>
                        </a:rPr>
                        <a:t>Up to 4 lines if no top port, Up to 2 lines if 4" top port</a:t>
                      </a:r>
                    </a:p>
                    <a:p>
                      <a:pPr marL="628650" lvl="1" indent="-171450" algn="l" fontAlgn="b">
                        <a:buFont typeface="Wingdings" panose="05000000000000000000" pitchFamily="2" charset="2"/>
                        <a:buChar char="§"/>
                      </a:pPr>
                      <a:r>
                        <a:rPr lang="en-US" sz="1100" u="none" strike="noStrike">
                          <a:effectLst/>
                          <a:latin typeface="+mj-lt"/>
                        </a:rPr>
                        <a:t>Silicon (1/4" x 7/16")</a:t>
                      </a:r>
                    </a:p>
                    <a:p>
                      <a:pPr marL="628650" lvl="1" indent="-171450" algn="l" fontAlgn="b">
                        <a:buFont typeface="Wingdings" panose="05000000000000000000" pitchFamily="2" charset="2"/>
                        <a:buChar char="§"/>
                      </a:pPr>
                      <a:r>
                        <a:rPr lang="en-US" sz="1100" u="none" strike="noStrike">
                          <a:effectLst/>
                          <a:latin typeface="+mj-lt"/>
                        </a:rPr>
                        <a:t>Up to 300 mm</a:t>
                      </a:r>
                    </a:p>
                    <a:p>
                      <a:pPr marL="628650" lvl="1" indent="-171450" algn="l" fontAlgn="b">
                        <a:buFont typeface="Wingdings" panose="05000000000000000000" pitchFamily="2" charset="2"/>
                        <a:buChar char="§"/>
                      </a:pPr>
                      <a:r>
                        <a:rPr lang="en-US" sz="1100" u="none" strike="noStrike">
                          <a:effectLst/>
                          <a:latin typeface="+mj-lt"/>
                        </a:rPr>
                        <a:t>Aseptic and non-aseptic connectors</a:t>
                      </a:r>
                      <a:endParaRPr lang="en-US" sz="1100" b="0" i="0" u="none" strike="noStrike">
                        <a:solidFill>
                          <a:srgbClr val="000000"/>
                        </a:solidFill>
                        <a:effectLst/>
                        <a:latin typeface="+mj-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7591762"/>
                  </a:ext>
                </a:extLst>
              </a:tr>
              <a:tr h="753969">
                <a:tc>
                  <a:txBody>
                    <a:bodyPr/>
                    <a:lstStyle/>
                    <a:p>
                      <a:pPr algn="ctr" fontAlgn="b"/>
                      <a:endParaRPr lang="en-US" sz="1100" b="0" i="0" u="none" strike="noStrike">
                        <a:solidFill>
                          <a:srgbClr val="000000"/>
                        </a:solidFill>
                        <a:effectLst/>
                        <a:latin typeface="+mj-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6007D"/>
                      </a:solidFill>
                      <a:prstDash val="sysDot"/>
                      <a:round/>
                      <a:headEnd type="none" w="med" len="med"/>
                      <a:tailEnd type="none" w="med" len="med"/>
                    </a:lnT>
                    <a:lnB w="12700" cap="flat" cmpd="sng" algn="ctr">
                      <a:solidFill>
                        <a:srgbClr val="E6007D"/>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mj-lt"/>
                        </a:rPr>
                        <a:t>Front</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gn="l" fontAlgn="b">
                        <a:buFont typeface="Wingdings" panose="05000000000000000000" pitchFamily="2" charset="2"/>
                        <a:buChar char="§"/>
                      </a:pPr>
                      <a:r>
                        <a:rPr lang="en-US" sz="1100" u="none" strike="noStrike">
                          <a:effectLst/>
                          <a:latin typeface="+mj-lt"/>
                        </a:rPr>
                        <a:t>No component OR</a:t>
                      </a:r>
                    </a:p>
                    <a:p>
                      <a:pPr marL="171450" indent="-171450" algn="l" fontAlgn="b">
                        <a:buFont typeface="Wingdings" panose="05000000000000000000" pitchFamily="2" charset="2"/>
                        <a:buChar char="§"/>
                      </a:pPr>
                      <a:r>
                        <a:rPr lang="en-US" sz="1100" u="none" strike="noStrike">
                          <a:effectLst/>
                          <a:latin typeface="+mj-lt"/>
                        </a:rPr>
                        <a:t>Thermowell OR</a:t>
                      </a:r>
                    </a:p>
                    <a:p>
                      <a:pPr marL="171450" indent="-171450" algn="l" fontAlgn="b">
                        <a:buFont typeface="Wingdings" panose="05000000000000000000" pitchFamily="2" charset="2"/>
                        <a:buChar char="§"/>
                      </a:pPr>
                      <a:r>
                        <a:rPr lang="en-US" sz="1100" u="none" strike="noStrike">
                          <a:effectLst/>
                          <a:latin typeface="+mj-lt"/>
                        </a:rPr>
                        <a:t>Sampling line</a:t>
                      </a:r>
                      <a:endParaRPr lang="en-US" sz="1100" b="0" i="0" u="none" strike="noStrike">
                        <a:solidFill>
                          <a:srgbClr val="000000"/>
                        </a:solidFill>
                        <a:effectLst/>
                        <a:latin typeface="+mj-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gn="l" fontAlgn="b">
                        <a:buFont typeface="Wingdings" panose="05000000000000000000" pitchFamily="2" charset="2"/>
                        <a:buChar char="§"/>
                      </a:pPr>
                      <a:r>
                        <a:rPr lang="en-US" sz="1100" u="none" strike="noStrike" kern="1200" dirty="0">
                          <a:solidFill>
                            <a:schemeClr val="tx1"/>
                          </a:solidFill>
                          <a:effectLst/>
                          <a:latin typeface="+mn-lt"/>
                          <a:ea typeface="+mn-ea"/>
                          <a:cs typeface="+mn-cs"/>
                        </a:rPr>
                        <a:t>No component OR</a:t>
                      </a:r>
                    </a:p>
                    <a:p>
                      <a:pPr marL="171450" indent="-171450" algn="l" fontAlgn="b">
                        <a:buFont typeface="Wingdings" panose="05000000000000000000" pitchFamily="2" charset="2"/>
                        <a:buChar char="§"/>
                      </a:pPr>
                      <a:r>
                        <a:rPr lang="en-US" sz="1100" u="none" strike="noStrike" kern="1200" dirty="0">
                          <a:solidFill>
                            <a:schemeClr val="tx1"/>
                          </a:solidFill>
                          <a:effectLst/>
                          <a:latin typeface="+mn-lt"/>
                          <a:ea typeface="+mn-ea"/>
                          <a:cs typeface="+mn-cs"/>
                        </a:rPr>
                        <a:t>Thermowell OR</a:t>
                      </a:r>
                    </a:p>
                    <a:p>
                      <a:pPr marL="171450" indent="-171450" algn="l" fontAlgn="b">
                        <a:buFont typeface="Wingdings" panose="05000000000000000000" pitchFamily="2" charset="2"/>
                        <a:buChar char="§"/>
                      </a:pPr>
                      <a:r>
                        <a:rPr lang="en-US" sz="1100" u="none" strike="noStrike" kern="1200" dirty="0">
                          <a:solidFill>
                            <a:schemeClr val="tx1"/>
                          </a:solidFill>
                          <a:effectLst/>
                          <a:latin typeface="+mn-lt"/>
                          <a:ea typeface="+mn-ea"/>
                          <a:cs typeface="+mn-cs"/>
                        </a:rPr>
                        <a:t>Sampling line</a:t>
                      </a:r>
                      <a:endParaRPr lang="en-US" sz="1100" b="0" i="0" u="none" strike="noStrike" kern="1200" dirty="0">
                        <a:solidFill>
                          <a:srgbClr val="000000"/>
                        </a:solidFill>
                        <a:effectLst/>
                        <a:latin typeface="+mn-lt"/>
                        <a:ea typeface="+mn-ea"/>
                        <a:cs typeface="+mn-cs"/>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1591633"/>
                  </a:ext>
                </a:extLst>
              </a:tr>
              <a:tr h="1279575">
                <a:tc>
                  <a:txBody>
                    <a:bodyPr/>
                    <a:lstStyle/>
                    <a:p>
                      <a:pPr algn="ctr" fontAlgn="b"/>
                      <a:endParaRPr lang="en-US" sz="1100" b="0" i="0" u="none" strike="noStrike">
                        <a:solidFill>
                          <a:srgbClr val="000000"/>
                        </a:solidFill>
                        <a:effectLst/>
                        <a:latin typeface="+mj-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6007D"/>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mj-lt"/>
                        </a:rPr>
                        <a:t>Bottom</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gn="l" fontAlgn="b">
                        <a:buFont typeface="Wingdings" panose="05000000000000000000" pitchFamily="2" charset="2"/>
                        <a:buChar char="§"/>
                      </a:pPr>
                      <a:r>
                        <a:rPr lang="en-US" sz="1100" u="none" strike="noStrike">
                          <a:effectLst/>
                          <a:latin typeface="+mj-lt"/>
                        </a:rPr>
                        <a:t>Up to 2 lines</a:t>
                      </a:r>
                    </a:p>
                    <a:p>
                      <a:pPr marL="628650" lvl="1" indent="-171450" algn="l" fontAlgn="b">
                        <a:buFont typeface="Wingdings" panose="05000000000000000000" pitchFamily="2" charset="2"/>
                        <a:buChar char="§"/>
                      </a:pPr>
                      <a:r>
                        <a:rPr lang="en-US" sz="1100" u="none" strike="noStrike">
                          <a:effectLst/>
                          <a:latin typeface="+mj-lt"/>
                        </a:rPr>
                        <a:t>Silicon (3/8" x 5/8"; 1/4" x 7/16") OR TPE (3/8" x 5/8"; 1/4" x 7/16"; 1/4" x 3/8")</a:t>
                      </a:r>
                    </a:p>
                    <a:p>
                      <a:pPr marL="628650" lvl="1" indent="-171450" algn="l" fontAlgn="b">
                        <a:buFont typeface="Wingdings" panose="05000000000000000000" pitchFamily="2" charset="2"/>
                        <a:buChar char="§"/>
                      </a:pPr>
                      <a:r>
                        <a:rPr lang="en-US" sz="1100" u="none" strike="noStrike">
                          <a:effectLst/>
                          <a:latin typeface="+mj-lt"/>
                        </a:rPr>
                        <a:t>Up to 1500 mm</a:t>
                      </a:r>
                    </a:p>
                    <a:p>
                      <a:pPr marL="628650" lvl="1" indent="-171450" algn="l" fontAlgn="b">
                        <a:buFont typeface="Wingdings" panose="05000000000000000000" pitchFamily="2" charset="2"/>
                        <a:buChar char="§"/>
                      </a:pPr>
                      <a:r>
                        <a:rPr lang="en-US" sz="1100" u="none" strike="noStrike">
                          <a:effectLst/>
                          <a:latin typeface="+mj-lt"/>
                        </a:rPr>
                        <a:t>Aseptic and non-aseptic connectors</a:t>
                      </a:r>
                      <a:endParaRPr lang="en-US" sz="1100" b="0" i="0" u="none" strike="noStrike">
                        <a:solidFill>
                          <a:srgbClr val="000000"/>
                        </a:solidFill>
                        <a:effectLst/>
                        <a:latin typeface="+mj-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gn="l" fontAlgn="b">
                        <a:buFont typeface="Wingdings" panose="05000000000000000000" pitchFamily="2" charset="2"/>
                        <a:buChar char="§"/>
                      </a:pPr>
                      <a:r>
                        <a:rPr lang="en-US" sz="1100" u="none" strike="noStrike" dirty="0">
                          <a:effectLst/>
                          <a:latin typeface="+mj-lt"/>
                        </a:rPr>
                        <a:t>Up to 4 lines</a:t>
                      </a:r>
                    </a:p>
                    <a:p>
                      <a:pPr marL="628650" lvl="1" indent="-171450" algn="l" fontAlgn="b">
                        <a:buFont typeface="Wingdings" panose="05000000000000000000" pitchFamily="2" charset="2"/>
                        <a:buChar char="§"/>
                      </a:pPr>
                      <a:r>
                        <a:rPr lang="en-US" sz="1100" u="none" strike="noStrike" dirty="0">
                          <a:effectLst/>
                          <a:latin typeface="+mj-lt"/>
                        </a:rPr>
                        <a:t>Silicon (3/8" x 5/8"; 1/4" x 7/16")</a:t>
                      </a:r>
                      <a:br>
                        <a:rPr lang="en-US" sz="1100" u="none" strike="noStrike" dirty="0">
                          <a:effectLst/>
                          <a:latin typeface="+mj-lt"/>
                        </a:rPr>
                      </a:br>
                      <a:r>
                        <a:rPr lang="en-US" sz="1100" u="none" strike="noStrike" dirty="0">
                          <a:effectLst/>
                          <a:latin typeface="+mj-lt"/>
                        </a:rPr>
                        <a:t>TPE (3/8" x 5/8"; 1/4" x 7/16"; 1/4" x 3/8")</a:t>
                      </a:r>
                    </a:p>
                    <a:p>
                      <a:pPr marL="628650" lvl="1" indent="-171450" algn="l" fontAlgn="b">
                        <a:buFont typeface="Wingdings" panose="05000000000000000000" pitchFamily="2" charset="2"/>
                        <a:buChar char="§"/>
                      </a:pPr>
                      <a:r>
                        <a:rPr lang="en-US" sz="1100" u="none" strike="noStrike" dirty="0">
                          <a:effectLst/>
                          <a:latin typeface="+mj-lt"/>
                        </a:rPr>
                        <a:t>Up to 1500 mm</a:t>
                      </a:r>
                    </a:p>
                    <a:p>
                      <a:pPr marL="628650" lvl="1" indent="-171450" algn="l" fontAlgn="b">
                        <a:buFont typeface="Wingdings" panose="05000000000000000000" pitchFamily="2" charset="2"/>
                        <a:buChar char="§"/>
                      </a:pPr>
                      <a:r>
                        <a:rPr lang="en-US" sz="1100" u="none" strike="noStrike" dirty="0">
                          <a:effectLst/>
                          <a:latin typeface="+mj-lt"/>
                        </a:rPr>
                        <a:t>Aseptic and non-aseptic connectors</a:t>
                      </a:r>
                      <a:endParaRPr lang="en-US" sz="1100" b="0" i="0" u="none" strike="noStrike" dirty="0">
                        <a:solidFill>
                          <a:srgbClr val="000000"/>
                        </a:solidFill>
                        <a:effectLst/>
                        <a:latin typeface="+mj-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2354418"/>
                  </a:ext>
                </a:extLst>
              </a:tr>
            </a:tbl>
          </a:graphicData>
        </a:graphic>
      </p:graphicFrame>
      <p:sp>
        <p:nvSpPr>
          <p:cNvPr id="3" name="Fußzeilenplatzhalter 3">
            <a:extLst>
              <a:ext uri="{FF2B5EF4-FFF2-40B4-BE49-F238E27FC236}">
                <a16:creationId xmlns:a16="http://schemas.microsoft.com/office/drawing/2014/main" id="{2D88B782-DE48-D126-FBE1-49A9C1A8A79C}"/>
              </a:ext>
            </a:extLst>
          </p:cNvPr>
          <p:cNvSpPr txBox="1">
            <a:spLocks/>
          </p:cNvSpPr>
          <p:nvPr/>
        </p:nvSpPr>
        <p:spPr>
          <a:xfrm>
            <a:off x="711986" y="6494400"/>
            <a:ext cx="2052148" cy="129036"/>
          </a:xfrm>
          <a:prstGeom prst="rect">
            <a:avLst/>
          </a:prstGeom>
        </p:spPr>
        <p:txBody>
          <a:bodyPr lIns="0" tIns="0" rIns="0"/>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000" noProof="0" dirty="0">
                <a:solidFill>
                  <a:prstClr val="black"/>
                </a:solidFill>
                <a:latin typeface="TT Norms Pro"/>
              </a:rPr>
              <a:t>Flexsafe</a:t>
            </a:r>
            <a:r>
              <a:rPr lang="en-US" sz="1000" baseline="30000" noProof="0" dirty="0">
                <a:solidFill>
                  <a:prstClr val="black"/>
                </a:solidFill>
                <a:latin typeface="TT Norms Pro"/>
              </a:rPr>
              <a:t>®</a:t>
            </a:r>
            <a:r>
              <a:rPr lang="en-US" sz="1000" noProof="0" dirty="0">
                <a:solidFill>
                  <a:prstClr val="black"/>
                </a:solidFill>
                <a:latin typeface="TT Norms Pro"/>
              </a:rPr>
              <a:t> Pro Mixer 5 L | 10 L | 20 L</a:t>
            </a:r>
          </a:p>
          <a:p>
            <a:pPr>
              <a:defRPr/>
            </a:pPr>
            <a:endParaRPr lang="en-US" sz="1000" noProof="0" dirty="0">
              <a:solidFill>
                <a:prstClr val="black"/>
              </a:solidFill>
              <a:latin typeface="TT Norms Pro"/>
            </a:endParaRPr>
          </a:p>
        </p:txBody>
      </p:sp>
    </p:spTree>
    <p:extLst>
      <p:ext uri="{BB962C8B-B14F-4D97-AF65-F5344CB8AC3E}">
        <p14:creationId xmlns:p14="http://schemas.microsoft.com/office/powerpoint/2010/main" val="503242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B67159A5-F788-018A-A17A-204FFC047EC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415" imgH="416" progId="TCLayout.ActiveDocument.1">
                  <p:embed/>
                </p:oleObj>
              </mc:Choice>
              <mc:Fallback>
                <p:oleObj name="Diapositive think-cell" r:id="rId3" imgW="415" imgH="416" progId="TCLayout.ActiveDocument.1">
                  <p:embed/>
                  <p:pic>
                    <p:nvPicPr>
                      <p:cNvPr id="9" name="think-cell data - do not delete" hidden="1">
                        <a:extLst>
                          <a:ext uri="{FF2B5EF4-FFF2-40B4-BE49-F238E27FC236}">
                            <a16:creationId xmlns:a16="http://schemas.microsoft.com/office/drawing/2014/main" id="{B67159A5-F788-018A-A17A-204FFC047EC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Espace réservé du numéro de diapositive 1">
            <a:extLst>
              <a:ext uri="{FF2B5EF4-FFF2-40B4-BE49-F238E27FC236}">
                <a16:creationId xmlns:a16="http://schemas.microsoft.com/office/drawing/2014/main" id="{D9C3D1FF-FBCA-4FDC-BCBB-BC61E9F743F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8761C7-EE27-4485-904A-AF787EF92FBE}" type="slidenum">
              <a:rPr kumimoji="0" lang="en-US" sz="1000" b="0" i="0" u="none" strike="noStrike" kern="1200" cap="none" spc="0" normalizeH="0" baseline="0" noProof="0" smtClean="0">
                <a:ln>
                  <a:noFill/>
                </a:ln>
                <a:solidFill>
                  <a:prstClr val="black"/>
                </a:solidFill>
                <a:effectLst/>
                <a:uLnTx/>
                <a:uFillTx/>
                <a:latin typeface="TT Norms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prstClr val="black"/>
              </a:solidFill>
              <a:effectLst/>
              <a:uLnTx/>
              <a:uFillTx/>
              <a:latin typeface="TT Norms Pro"/>
              <a:ea typeface="+mn-ea"/>
              <a:cs typeface="+mn-cs"/>
            </a:endParaRPr>
          </a:p>
        </p:txBody>
      </p:sp>
      <p:sp>
        <p:nvSpPr>
          <p:cNvPr id="10" name="Espace réservé du texte 9">
            <a:extLst>
              <a:ext uri="{FF2B5EF4-FFF2-40B4-BE49-F238E27FC236}">
                <a16:creationId xmlns:a16="http://schemas.microsoft.com/office/drawing/2014/main" id="{BEE467B6-E4F6-E9FF-3228-1F1EBE59A35B}"/>
              </a:ext>
            </a:extLst>
          </p:cNvPr>
          <p:cNvSpPr>
            <a:spLocks noGrp="1"/>
          </p:cNvSpPr>
          <p:nvPr>
            <p:ph type="body" sz="quarter" idx="13"/>
          </p:nvPr>
        </p:nvSpPr>
        <p:spPr>
          <a:xfrm>
            <a:off x="298800" y="234000"/>
            <a:ext cx="2797200" cy="184666"/>
          </a:xfrm>
        </p:spPr>
        <p:txBody>
          <a:bodyPr/>
          <a:lstStyle/>
          <a:p>
            <a:r>
              <a:rPr lang="en-US" noProof="0" dirty="0"/>
              <a:t>Flexsafe® Pro Mixer</a:t>
            </a:r>
          </a:p>
        </p:txBody>
      </p:sp>
      <p:sp>
        <p:nvSpPr>
          <p:cNvPr id="12" name="Espace réservé du texte 11">
            <a:extLst>
              <a:ext uri="{FF2B5EF4-FFF2-40B4-BE49-F238E27FC236}">
                <a16:creationId xmlns:a16="http://schemas.microsoft.com/office/drawing/2014/main" id="{831BB8C4-4F2F-FE03-B8BE-8DD4976C2E35}"/>
              </a:ext>
            </a:extLst>
          </p:cNvPr>
          <p:cNvSpPr>
            <a:spLocks noGrp="1"/>
          </p:cNvSpPr>
          <p:nvPr>
            <p:ph type="body" sz="quarter" idx="18"/>
          </p:nvPr>
        </p:nvSpPr>
        <p:spPr>
          <a:xfrm>
            <a:off x="298800" y="5478110"/>
            <a:ext cx="11592000" cy="344128"/>
          </a:xfrm>
        </p:spPr>
        <p:txBody>
          <a:bodyPr/>
          <a:lstStyle/>
          <a:p>
            <a:pPr>
              <a:spcAft>
                <a:spcPts val="0"/>
              </a:spcAft>
            </a:pPr>
            <a:r>
              <a:rPr lang="en-US" noProof="0" dirty="0"/>
              <a:t>This information is given for information purposes only, to characterize the operating volumes. The operating volumes in the table are average volumes from several trials. Those may vary according to bag deployment in the bag holder, bag dimensions and tolerances, bag configurations. filling, sampling, draining conditions. These data do not constitute a validation.</a:t>
            </a:r>
          </a:p>
        </p:txBody>
      </p:sp>
      <p:sp>
        <p:nvSpPr>
          <p:cNvPr id="5" name="Titre 4">
            <a:extLst>
              <a:ext uri="{FF2B5EF4-FFF2-40B4-BE49-F238E27FC236}">
                <a16:creationId xmlns:a16="http://schemas.microsoft.com/office/drawing/2014/main" id="{73CF0CD1-EFF2-418D-838E-7CE7AE94DFA7}"/>
              </a:ext>
            </a:extLst>
          </p:cNvPr>
          <p:cNvSpPr>
            <a:spLocks noGrp="1"/>
          </p:cNvSpPr>
          <p:nvPr>
            <p:ph type="title"/>
          </p:nvPr>
        </p:nvSpPr>
        <p:spPr/>
        <p:txBody>
          <a:bodyPr vert="horz"/>
          <a:lstStyle/>
          <a:p>
            <a:r>
              <a:rPr lang="en-US" noProof="0" dirty="0"/>
              <a:t>Working Mixing Volume</a:t>
            </a:r>
          </a:p>
        </p:txBody>
      </p:sp>
      <p:graphicFrame>
        <p:nvGraphicFramePr>
          <p:cNvPr id="7" name="Tableau 6">
            <a:extLst>
              <a:ext uri="{FF2B5EF4-FFF2-40B4-BE49-F238E27FC236}">
                <a16:creationId xmlns:a16="http://schemas.microsoft.com/office/drawing/2014/main" id="{6FFC9A2A-7D84-F962-9822-3242E1E48EEB}"/>
              </a:ext>
            </a:extLst>
          </p:cNvPr>
          <p:cNvGraphicFramePr>
            <a:graphicFrameLocks noGrp="1"/>
          </p:cNvGraphicFramePr>
          <p:nvPr>
            <p:extLst>
              <p:ext uri="{D42A27DB-BD31-4B8C-83A1-F6EECF244321}">
                <p14:modId xmlns:p14="http://schemas.microsoft.com/office/powerpoint/2010/main" val="2897970881"/>
              </p:ext>
            </p:extLst>
          </p:nvPr>
        </p:nvGraphicFramePr>
        <p:xfrm>
          <a:off x="1006801" y="1553533"/>
          <a:ext cx="10178399" cy="3530656"/>
        </p:xfrm>
        <a:graphic>
          <a:graphicData uri="http://schemas.openxmlformats.org/drawingml/2006/table">
            <a:tbl>
              <a:tblPr firstRow="1" firstCol="1" bandRow="1">
                <a:tableStyleId>{7E9639D4-E3E2-4D34-9284-5A2195B3D0D7}</a:tableStyleId>
              </a:tblPr>
              <a:tblGrid>
                <a:gridCol w="621514">
                  <a:extLst>
                    <a:ext uri="{9D8B030D-6E8A-4147-A177-3AD203B41FA5}">
                      <a16:colId xmlns:a16="http://schemas.microsoft.com/office/drawing/2014/main" val="2831068118"/>
                    </a:ext>
                  </a:extLst>
                </a:gridCol>
                <a:gridCol w="1414165">
                  <a:extLst>
                    <a:ext uri="{9D8B030D-6E8A-4147-A177-3AD203B41FA5}">
                      <a16:colId xmlns:a16="http://schemas.microsoft.com/office/drawing/2014/main" val="2421256297"/>
                    </a:ext>
                  </a:extLst>
                </a:gridCol>
                <a:gridCol w="1017840">
                  <a:extLst>
                    <a:ext uri="{9D8B030D-6E8A-4147-A177-3AD203B41FA5}">
                      <a16:colId xmlns:a16="http://schemas.microsoft.com/office/drawing/2014/main" val="3765272738"/>
                    </a:ext>
                  </a:extLst>
                </a:gridCol>
                <a:gridCol w="1017840">
                  <a:extLst>
                    <a:ext uri="{9D8B030D-6E8A-4147-A177-3AD203B41FA5}">
                      <a16:colId xmlns:a16="http://schemas.microsoft.com/office/drawing/2014/main" val="3410370988"/>
                    </a:ext>
                  </a:extLst>
                </a:gridCol>
                <a:gridCol w="1017840">
                  <a:extLst>
                    <a:ext uri="{9D8B030D-6E8A-4147-A177-3AD203B41FA5}">
                      <a16:colId xmlns:a16="http://schemas.microsoft.com/office/drawing/2014/main" val="3389429090"/>
                    </a:ext>
                  </a:extLst>
                </a:gridCol>
                <a:gridCol w="1017840">
                  <a:extLst>
                    <a:ext uri="{9D8B030D-6E8A-4147-A177-3AD203B41FA5}">
                      <a16:colId xmlns:a16="http://schemas.microsoft.com/office/drawing/2014/main" val="2316619297"/>
                    </a:ext>
                  </a:extLst>
                </a:gridCol>
                <a:gridCol w="1017840">
                  <a:extLst>
                    <a:ext uri="{9D8B030D-6E8A-4147-A177-3AD203B41FA5}">
                      <a16:colId xmlns:a16="http://schemas.microsoft.com/office/drawing/2014/main" val="3303503208"/>
                    </a:ext>
                  </a:extLst>
                </a:gridCol>
                <a:gridCol w="1017840">
                  <a:extLst>
                    <a:ext uri="{9D8B030D-6E8A-4147-A177-3AD203B41FA5}">
                      <a16:colId xmlns:a16="http://schemas.microsoft.com/office/drawing/2014/main" val="1316095440"/>
                    </a:ext>
                  </a:extLst>
                </a:gridCol>
                <a:gridCol w="1017840">
                  <a:extLst>
                    <a:ext uri="{9D8B030D-6E8A-4147-A177-3AD203B41FA5}">
                      <a16:colId xmlns:a16="http://schemas.microsoft.com/office/drawing/2014/main" val="362244189"/>
                    </a:ext>
                  </a:extLst>
                </a:gridCol>
                <a:gridCol w="1017840">
                  <a:extLst>
                    <a:ext uri="{9D8B030D-6E8A-4147-A177-3AD203B41FA5}">
                      <a16:colId xmlns:a16="http://schemas.microsoft.com/office/drawing/2014/main" val="2063880981"/>
                    </a:ext>
                  </a:extLst>
                </a:gridCol>
              </a:tblGrid>
              <a:tr h="1008820">
                <a:tc rowSpan="2">
                  <a:txBody>
                    <a:bodyPr/>
                    <a:lstStyle/>
                    <a:p>
                      <a:pPr algn="ctr">
                        <a:lnSpc>
                          <a:spcPct val="107000"/>
                        </a:lnSpc>
                        <a:spcAft>
                          <a:spcPts val="1300"/>
                        </a:spcAft>
                      </a:pPr>
                      <a:r>
                        <a:rPr lang="en-US" sz="1000" noProof="0">
                          <a:effectLst/>
                        </a:rPr>
                        <a:t>Bag Volume</a:t>
                      </a:r>
                      <a:endParaRPr lang="en-US" sz="1000" noProof="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ct val="107000"/>
                        </a:lnSpc>
                        <a:spcAft>
                          <a:spcPts val="1300"/>
                        </a:spcAft>
                      </a:pPr>
                      <a:r>
                        <a:rPr lang="en-US" sz="1000" noProof="0">
                          <a:effectLst/>
                          <a:latin typeface="TT Norms Pro" panose="02000003020000020004" pitchFamily="2" charset="0"/>
                          <a:ea typeface="Times New Roman" panose="02020603050405020304" pitchFamily="18" charset="0"/>
                          <a:cs typeface="Times New Roman" panose="02020603050405020304" pitchFamily="18" charset="0"/>
                        </a:rPr>
                        <a:t>Test case</a:t>
                      </a:r>
                    </a:p>
                  </a:txBody>
                  <a:tcPr marL="68580" marR="68580" marT="0" marB="0" anchor="ctr"/>
                </a:tc>
                <a:tc>
                  <a:txBody>
                    <a:bodyPr/>
                    <a:lstStyle/>
                    <a:p>
                      <a:pPr algn="ctr">
                        <a:lnSpc>
                          <a:spcPct val="107000"/>
                        </a:lnSpc>
                        <a:spcAft>
                          <a:spcPts val="1300"/>
                        </a:spcAft>
                      </a:pPr>
                      <a:r>
                        <a:rPr lang="en-US" sz="1000">
                          <a:effectLst/>
                        </a:rPr>
                        <a:t>Minimum working volume</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vert="vert270" anchor="ctr"/>
                </a:tc>
                <a:tc>
                  <a:txBody>
                    <a:bodyPr/>
                    <a:lstStyle/>
                    <a:p>
                      <a:pPr algn="ctr">
                        <a:lnSpc>
                          <a:spcPct val="107000"/>
                        </a:lnSpc>
                        <a:spcAft>
                          <a:spcPts val="1300"/>
                        </a:spcAft>
                      </a:pPr>
                      <a:r>
                        <a:rPr lang="en-US" sz="1000">
                          <a:effectLst/>
                        </a:rPr>
                        <a:t>Bag adjustment volume</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vert="vert270" anchor="ctr"/>
                </a:tc>
                <a:tc>
                  <a:txBody>
                    <a:bodyPr/>
                    <a:lstStyle/>
                    <a:p>
                      <a:pPr algn="ctr">
                        <a:lnSpc>
                          <a:spcPct val="107000"/>
                        </a:lnSpc>
                        <a:spcAft>
                          <a:spcPts val="1300"/>
                        </a:spcAft>
                      </a:pPr>
                      <a:r>
                        <a:rPr lang="fr-FR" sz="1000">
                          <a:effectLst/>
                          <a:latin typeface="TT Norms Pro" panose="02000003020000020004" pitchFamily="2" charset="0"/>
                          <a:ea typeface="Times New Roman" panose="02020603050405020304" pitchFamily="18" charset="0"/>
                          <a:cs typeface="Times New Roman" panose="02020603050405020304" pitchFamily="18" charset="0"/>
                        </a:rPr>
                        <a:t>Minimum Volume for </a:t>
                      </a:r>
                      <a:r>
                        <a:rPr lang="fr-FR" sz="1000" err="1">
                          <a:effectLst/>
                          <a:latin typeface="TT Norms Pro" panose="02000003020000020004" pitchFamily="2" charset="0"/>
                          <a:ea typeface="Times New Roman" panose="02020603050405020304" pitchFamily="18" charset="0"/>
                          <a:cs typeface="Times New Roman" panose="02020603050405020304" pitchFamily="18" charset="0"/>
                        </a:rPr>
                        <a:t>temperature</a:t>
                      </a:r>
                      <a:r>
                        <a:rPr lang="fr-FR" sz="1000">
                          <a:effectLst/>
                          <a:latin typeface="TT Norms Pro" panose="02000003020000020004" pitchFamily="2" charset="0"/>
                          <a:ea typeface="Times New Roman" panose="02020603050405020304" pitchFamily="18" charset="0"/>
                          <a:cs typeface="Times New Roman" panose="02020603050405020304" pitchFamily="18" charset="0"/>
                        </a:rPr>
                        <a:t> </a:t>
                      </a:r>
                      <a:r>
                        <a:rPr lang="fr-FR" sz="1000" err="1">
                          <a:effectLst/>
                          <a:latin typeface="TT Norms Pro" panose="02000003020000020004" pitchFamily="2" charset="0"/>
                          <a:ea typeface="Times New Roman" panose="02020603050405020304" pitchFamily="18" charset="0"/>
                          <a:cs typeface="Times New Roman" panose="02020603050405020304" pitchFamily="18" charset="0"/>
                        </a:rPr>
                        <a:t>sensing</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vert="vert270" anchor="ctr"/>
                </a:tc>
                <a:tc>
                  <a:txBody>
                    <a:bodyPr/>
                    <a:lstStyle/>
                    <a:p>
                      <a:pPr algn="ctr">
                        <a:lnSpc>
                          <a:spcPct val="107000"/>
                        </a:lnSpc>
                        <a:spcAft>
                          <a:spcPts val="1300"/>
                        </a:spcAft>
                      </a:pPr>
                      <a:r>
                        <a:rPr lang="en-US" sz="1000">
                          <a:effectLst/>
                        </a:rPr>
                        <a:t>Max fill volume</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vert="vert270" anchor="ctr"/>
                </a:tc>
                <a:tc>
                  <a:txBody>
                    <a:bodyPr/>
                    <a:lstStyle/>
                    <a:p>
                      <a:pPr algn="ctr">
                        <a:lnSpc>
                          <a:spcPct val="107000"/>
                        </a:lnSpc>
                        <a:spcAft>
                          <a:spcPts val="1300"/>
                        </a:spcAft>
                      </a:pPr>
                      <a:r>
                        <a:rPr lang="en-US" sz="1000">
                          <a:effectLst/>
                        </a:rPr>
                        <a:t>Volume to Stop Sampling</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vert="vert270" anchor="ctr"/>
                </a:tc>
                <a:tc>
                  <a:txBody>
                    <a:bodyPr/>
                    <a:lstStyle/>
                    <a:p>
                      <a:pPr algn="ctr">
                        <a:lnSpc>
                          <a:spcPct val="107000"/>
                        </a:lnSpc>
                        <a:spcAft>
                          <a:spcPts val="1300"/>
                        </a:spcAft>
                      </a:pPr>
                      <a:r>
                        <a:rPr lang="en-US" sz="1000">
                          <a:effectLst/>
                        </a:rPr>
                        <a:t>Min volume to stop mixing</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vert="vert270" anchor="ctr"/>
                </a:tc>
                <a:tc>
                  <a:txBody>
                    <a:bodyPr/>
                    <a:lstStyle/>
                    <a:p>
                      <a:pPr algn="ctr">
                        <a:lnSpc>
                          <a:spcPct val="107000"/>
                        </a:lnSpc>
                        <a:spcAft>
                          <a:spcPts val="1300"/>
                        </a:spcAft>
                      </a:pPr>
                      <a:r>
                        <a:rPr lang="en-US" sz="1000">
                          <a:effectLst/>
                        </a:rPr>
                        <a:t>Residual volume by pump draining</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vert="vert270" anchor="ctr"/>
                </a:tc>
                <a:tc>
                  <a:txBody>
                    <a:bodyPr/>
                    <a:lstStyle/>
                    <a:p>
                      <a:pPr algn="ctr">
                        <a:lnSpc>
                          <a:spcPct val="107000"/>
                        </a:lnSpc>
                        <a:spcAft>
                          <a:spcPts val="1300"/>
                        </a:spcAft>
                      </a:pPr>
                      <a:r>
                        <a:rPr lang="en-US" sz="1000">
                          <a:effectLst/>
                        </a:rPr>
                        <a:t>Residual volume by gravity draining</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vert="vert270" anchor="ctr"/>
                </a:tc>
                <a:extLst>
                  <a:ext uri="{0D108BD9-81ED-4DB2-BD59-A6C34878D82A}">
                    <a16:rowId xmlns:a16="http://schemas.microsoft.com/office/drawing/2014/main" val="2117092830"/>
                  </a:ext>
                </a:extLst>
              </a:tr>
              <a:tr h="220065">
                <a:tc vMerge="1">
                  <a:txBody>
                    <a:bodyPr/>
                    <a:lstStyle/>
                    <a:p>
                      <a:endParaRPr lang="en-US"/>
                    </a:p>
                  </a:txBody>
                  <a:tcPr/>
                </a:tc>
                <a:tc vMerge="1">
                  <a:txBody>
                    <a:bodyPr/>
                    <a:lstStyle/>
                    <a:p>
                      <a:endParaRPr lang="en-US"/>
                    </a:p>
                  </a:txBody>
                  <a:tcPr/>
                </a:tc>
                <a:tc>
                  <a:txBody>
                    <a:bodyPr/>
                    <a:lstStyle/>
                    <a:p>
                      <a:pPr algn="ctr">
                        <a:lnSpc>
                          <a:spcPct val="107000"/>
                        </a:lnSpc>
                        <a:spcAft>
                          <a:spcPts val="1300"/>
                        </a:spcAft>
                      </a:pPr>
                      <a:r>
                        <a:rPr lang="en-US" sz="1000">
                          <a:effectLst/>
                        </a:rPr>
                        <a:t>(L)</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en-US" sz="1000">
                          <a:effectLst/>
                        </a:rPr>
                        <a:t>(L)</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fr-FR" sz="1000" dirty="0">
                          <a:effectLst/>
                          <a:latin typeface="TT Norms Pro" panose="02000003020000020004" pitchFamily="2" charset="0"/>
                          <a:ea typeface="Times New Roman" panose="02020603050405020304" pitchFamily="18" charset="0"/>
                          <a:cs typeface="Times New Roman" panose="02020603050405020304" pitchFamily="18" charset="0"/>
                        </a:rPr>
                        <a:t>(L)</a:t>
                      </a:r>
                    </a:p>
                  </a:txBody>
                  <a:tcPr marL="68580" marR="68580" marT="0" marB="0" anchor="ctr"/>
                </a:tc>
                <a:tc>
                  <a:txBody>
                    <a:bodyPr/>
                    <a:lstStyle/>
                    <a:p>
                      <a:pPr algn="ctr">
                        <a:lnSpc>
                          <a:spcPct val="107000"/>
                        </a:lnSpc>
                        <a:spcAft>
                          <a:spcPts val="1300"/>
                        </a:spcAft>
                      </a:pPr>
                      <a:r>
                        <a:rPr lang="en-US" sz="1000">
                          <a:effectLst/>
                        </a:rPr>
                        <a:t>(L)</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en-US" sz="1000">
                          <a:effectLst/>
                        </a:rPr>
                        <a:t>(L)</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en-US" sz="1000">
                          <a:effectLst/>
                        </a:rPr>
                        <a:t>(L)</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en-US" sz="1000">
                          <a:effectLst/>
                        </a:rPr>
                        <a:t>(ml)</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en-US" sz="1000">
                          <a:effectLst/>
                        </a:rPr>
                        <a:t>(ml)</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220955293"/>
                  </a:ext>
                </a:extLst>
              </a:tr>
              <a:tr h="270185">
                <a:tc>
                  <a:txBody>
                    <a:bodyPr/>
                    <a:lstStyle/>
                    <a:p>
                      <a:pPr algn="ctr">
                        <a:lnSpc>
                          <a:spcPct val="107000"/>
                        </a:lnSpc>
                        <a:spcAft>
                          <a:spcPts val="1300"/>
                        </a:spcAft>
                      </a:pPr>
                      <a:r>
                        <a:rPr lang="en-US" sz="1000" noProof="0">
                          <a:effectLst/>
                        </a:rPr>
                        <a:t>5L</a:t>
                      </a:r>
                      <a:endParaRPr lang="en-US" sz="1000" noProof="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en-US" sz="1000" noProof="0" dirty="0">
                          <a:effectLst/>
                          <a:latin typeface="TT Norms Pro" panose="02000003020000020004" pitchFamily="2" charset="0"/>
                          <a:ea typeface="Times New Roman" panose="02020603050405020304" pitchFamily="18" charset="0"/>
                          <a:cs typeface="Times New Roman" panose="02020603050405020304" pitchFamily="18" charset="0"/>
                        </a:rPr>
                        <a:t>With pre-inflation / top port open</a:t>
                      </a:r>
                    </a:p>
                  </a:txBody>
                  <a:tcPr marL="68580" marR="68580" marT="0" marB="0" anchor="ctr"/>
                </a:tc>
                <a:tc>
                  <a:txBody>
                    <a:bodyPr/>
                    <a:lstStyle/>
                    <a:p>
                      <a:pPr algn="ctr">
                        <a:lnSpc>
                          <a:spcPct val="107000"/>
                        </a:lnSpc>
                        <a:spcAft>
                          <a:spcPts val="1300"/>
                        </a:spcAft>
                      </a:pPr>
                      <a:r>
                        <a:rPr lang="en-US" sz="1000">
                          <a:effectLst/>
                        </a:rPr>
                        <a:t>0,5</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en-US" sz="1000">
                          <a:effectLst/>
                        </a:rPr>
                        <a:t>3</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fr-FR" sz="1000">
                          <a:effectLst/>
                          <a:latin typeface="TT Norms Pro" panose="02000003020000020004" pitchFamily="2" charset="0"/>
                          <a:ea typeface="Times New Roman" panose="02020603050405020304" pitchFamily="18" charset="0"/>
                          <a:cs typeface="Times New Roman" panose="02020603050405020304" pitchFamily="18" charset="0"/>
                        </a:rPr>
                        <a:t>2,7</a:t>
                      </a:r>
                    </a:p>
                  </a:txBody>
                  <a:tcPr marL="68580" marR="68580" marT="0" marB="0" anchor="ctr"/>
                </a:tc>
                <a:tc>
                  <a:txBody>
                    <a:bodyPr/>
                    <a:lstStyle/>
                    <a:p>
                      <a:pPr algn="ctr">
                        <a:lnSpc>
                          <a:spcPct val="107000"/>
                        </a:lnSpc>
                        <a:spcAft>
                          <a:spcPts val="1300"/>
                        </a:spcAft>
                      </a:pPr>
                      <a:r>
                        <a:rPr lang="en-US" sz="1000" dirty="0">
                          <a:effectLst/>
                        </a:rPr>
                        <a:t>5,5</a:t>
                      </a:r>
                      <a:endParaRPr lang="fr-FR" sz="1000" dirty="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en-US" sz="1000">
                          <a:effectLst/>
                        </a:rPr>
                        <a:t>1,4</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en-US" sz="1000">
                          <a:effectLst/>
                        </a:rPr>
                        <a:t>0,5</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en-US" sz="1000">
                          <a:effectLst/>
                        </a:rPr>
                        <a:t>71</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fr-FR" sz="1000">
                          <a:effectLst/>
                          <a:latin typeface="TT Norms Pro" panose="02000003020000020004" pitchFamily="2" charset="0"/>
                          <a:ea typeface="Times New Roman" panose="02020603050405020304" pitchFamily="18" charset="0"/>
                          <a:cs typeface="Times New Roman" panose="02020603050405020304" pitchFamily="18" charset="0"/>
                        </a:rPr>
                        <a:t>69</a:t>
                      </a:r>
                    </a:p>
                  </a:txBody>
                  <a:tcPr marL="68580" marR="68580" marT="0" marB="0" anchor="ctr"/>
                </a:tc>
                <a:extLst>
                  <a:ext uri="{0D108BD9-81ED-4DB2-BD59-A6C34878D82A}">
                    <a16:rowId xmlns:a16="http://schemas.microsoft.com/office/drawing/2014/main" val="1941944953"/>
                  </a:ext>
                </a:extLst>
              </a:tr>
              <a:tr h="443788">
                <a:tc>
                  <a:txBody>
                    <a:bodyPr/>
                    <a:lstStyle/>
                    <a:p>
                      <a:pPr algn="ctr">
                        <a:lnSpc>
                          <a:spcPct val="107000"/>
                        </a:lnSpc>
                        <a:spcAft>
                          <a:spcPts val="1300"/>
                        </a:spcAft>
                      </a:pPr>
                      <a:r>
                        <a:rPr lang="en-US" sz="1000" noProof="0">
                          <a:effectLst/>
                        </a:rPr>
                        <a:t>5L</a:t>
                      </a:r>
                      <a:endParaRPr lang="en-US" sz="1000" noProof="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en-US" sz="1000" noProof="0" dirty="0">
                          <a:effectLst/>
                          <a:latin typeface="TT Norms Pro" panose="02000003020000020004" pitchFamily="2" charset="0"/>
                          <a:ea typeface="Times New Roman" panose="02020603050405020304" pitchFamily="18" charset="0"/>
                          <a:cs typeface="Times New Roman" panose="02020603050405020304" pitchFamily="18" charset="0"/>
                        </a:rPr>
                        <a:t>Without pre-inflation / top port closed</a:t>
                      </a:r>
                    </a:p>
                  </a:txBody>
                  <a:tcPr marL="68580" marR="68580" marT="0" marB="0" anchor="ctr"/>
                </a:tc>
                <a:tc>
                  <a:txBody>
                    <a:bodyPr/>
                    <a:lstStyle/>
                    <a:p>
                      <a:pPr algn="ctr">
                        <a:lnSpc>
                          <a:spcPct val="107000"/>
                        </a:lnSpc>
                        <a:spcAft>
                          <a:spcPts val="1300"/>
                        </a:spcAft>
                      </a:pPr>
                      <a:r>
                        <a:rPr lang="en-US" sz="1000">
                          <a:effectLst/>
                          <a:latin typeface="TT Norms Pro" panose="02000003020000020004" pitchFamily="2" charset="0"/>
                          <a:ea typeface="Times New Roman" panose="02020603050405020304" pitchFamily="18" charset="0"/>
                          <a:cs typeface="Times New Roman" panose="02020603050405020304" pitchFamily="18" charset="0"/>
                        </a:rPr>
                        <a:t>0,6</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en-US" sz="1000">
                          <a:effectLst/>
                        </a:rPr>
                        <a:t>3</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fr-FR" sz="1000">
                          <a:effectLst/>
                          <a:latin typeface="TT Norms Pro" panose="02000003020000020004" pitchFamily="2" charset="0"/>
                          <a:ea typeface="Times New Roman" panose="02020603050405020304" pitchFamily="18" charset="0"/>
                          <a:cs typeface="Times New Roman" panose="02020603050405020304" pitchFamily="18" charset="0"/>
                        </a:rPr>
                        <a:t>3,5</a:t>
                      </a:r>
                    </a:p>
                  </a:txBody>
                  <a:tcPr marL="68580" marR="68580" marT="0" marB="0" anchor="ctr"/>
                </a:tc>
                <a:tc>
                  <a:txBody>
                    <a:bodyPr/>
                    <a:lstStyle/>
                    <a:p>
                      <a:pPr algn="ctr">
                        <a:lnSpc>
                          <a:spcPct val="107000"/>
                        </a:lnSpc>
                        <a:spcAft>
                          <a:spcPts val="1300"/>
                        </a:spcAft>
                      </a:pPr>
                      <a:r>
                        <a:rPr lang="en-US" sz="1000" dirty="0">
                          <a:effectLst/>
                        </a:rPr>
                        <a:t>5,5</a:t>
                      </a:r>
                      <a:endParaRPr lang="fr-FR" sz="1000" dirty="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en-US" sz="1000">
                          <a:effectLst/>
                          <a:latin typeface="TT Norms Pro" panose="02000003020000020004" pitchFamily="2" charset="0"/>
                          <a:ea typeface="Times New Roman" panose="02020603050405020304" pitchFamily="18" charset="0"/>
                          <a:cs typeface="Times New Roman" panose="02020603050405020304" pitchFamily="18" charset="0"/>
                        </a:rPr>
                        <a:t>0,85</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en-US" sz="1000">
                          <a:effectLst/>
                          <a:latin typeface="TT Norms Pro" panose="02000003020000020004" pitchFamily="2" charset="0"/>
                          <a:ea typeface="Times New Roman" panose="02020603050405020304" pitchFamily="18" charset="0"/>
                          <a:cs typeface="Times New Roman" panose="02020603050405020304" pitchFamily="18" charset="0"/>
                        </a:rPr>
                        <a:t>0,7</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en-US" sz="1000">
                          <a:effectLst/>
                          <a:latin typeface="TT Norms Pro" panose="02000003020000020004" pitchFamily="2" charset="0"/>
                          <a:ea typeface="Times New Roman" panose="02020603050405020304" pitchFamily="18" charset="0"/>
                          <a:cs typeface="Times New Roman" panose="02020603050405020304" pitchFamily="18" charset="0"/>
                        </a:rPr>
                        <a:t>32</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fr-FR" sz="1000">
                          <a:effectLst/>
                          <a:latin typeface="TT Norms Pro" panose="02000003020000020004" pitchFamily="2" charset="0"/>
                          <a:ea typeface="Times New Roman" panose="02020603050405020304" pitchFamily="18" charset="0"/>
                          <a:cs typeface="Times New Roman" panose="02020603050405020304" pitchFamily="18" charset="0"/>
                        </a:rPr>
                        <a:t>91</a:t>
                      </a:r>
                    </a:p>
                  </a:txBody>
                  <a:tcPr marL="68580" marR="68580" marT="0" marB="0" anchor="ctr"/>
                </a:tc>
                <a:extLst>
                  <a:ext uri="{0D108BD9-81ED-4DB2-BD59-A6C34878D82A}">
                    <a16:rowId xmlns:a16="http://schemas.microsoft.com/office/drawing/2014/main" val="3156518224"/>
                  </a:ext>
                </a:extLst>
              </a:tr>
              <a:tr h="270185">
                <a:tc>
                  <a:txBody>
                    <a:bodyPr/>
                    <a:lstStyle/>
                    <a:p>
                      <a:pPr algn="ctr">
                        <a:lnSpc>
                          <a:spcPct val="107000"/>
                        </a:lnSpc>
                        <a:spcAft>
                          <a:spcPts val="1300"/>
                        </a:spcAft>
                      </a:pPr>
                      <a:r>
                        <a:rPr lang="en-US" sz="1000" noProof="0">
                          <a:effectLst/>
                        </a:rPr>
                        <a:t>10L</a:t>
                      </a:r>
                      <a:endParaRPr lang="en-US" sz="1000" noProof="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en-US" sz="1000" noProof="0" dirty="0">
                          <a:effectLst/>
                          <a:latin typeface="TT Norms Pro" panose="02000003020000020004" pitchFamily="2" charset="0"/>
                          <a:ea typeface="Times New Roman" panose="02020603050405020304" pitchFamily="18" charset="0"/>
                          <a:cs typeface="Times New Roman" panose="02020603050405020304" pitchFamily="18" charset="0"/>
                        </a:rPr>
                        <a:t>With pre-inflation / top port open</a:t>
                      </a:r>
                    </a:p>
                  </a:txBody>
                  <a:tcPr marL="68580" marR="68580" marT="0" marB="0" anchor="ctr"/>
                </a:tc>
                <a:tc>
                  <a:txBody>
                    <a:bodyPr/>
                    <a:lstStyle/>
                    <a:p>
                      <a:pPr algn="ctr">
                        <a:lnSpc>
                          <a:spcPct val="107000"/>
                        </a:lnSpc>
                        <a:spcAft>
                          <a:spcPts val="1300"/>
                        </a:spcAft>
                      </a:pPr>
                      <a:r>
                        <a:rPr lang="en-US" sz="1000">
                          <a:solidFill>
                            <a:srgbClr val="000000"/>
                          </a:solidFill>
                          <a:effectLst/>
                          <a:latin typeface="TT Norms Pro" panose="02000003020000020004" pitchFamily="2" charset="0"/>
                          <a:ea typeface="Times New Roman" panose="02020603050405020304" pitchFamily="18" charset="0"/>
                          <a:cs typeface="Calibri" panose="020F0502020204030204" pitchFamily="34" charset="0"/>
                        </a:rPr>
                        <a:t>0,6</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en-US" sz="1000">
                          <a:solidFill>
                            <a:srgbClr val="000000"/>
                          </a:solidFill>
                          <a:effectLst/>
                          <a:latin typeface="TT Norms Pro" panose="02000003020000020004" pitchFamily="2" charset="0"/>
                          <a:ea typeface="Times New Roman" panose="02020603050405020304" pitchFamily="18" charset="0"/>
                          <a:cs typeface="Calibri" panose="020F0502020204030204" pitchFamily="34" charset="0"/>
                        </a:rPr>
                        <a:t>6</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fr-FR" sz="1000">
                          <a:effectLst/>
                          <a:latin typeface="TT Norms Pro" panose="02000003020000020004" pitchFamily="2" charset="0"/>
                          <a:ea typeface="Times New Roman" panose="02020603050405020304" pitchFamily="18" charset="0"/>
                          <a:cs typeface="Times New Roman" panose="02020603050405020304" pitchFamily="18" charset="0"/>
                        </a:rPr>
                        <a:t>3,1</a:t>
                      </a:r>
                    </a:p>
                  </a:txBody>
                  <a:tcPr marL="68580" marR="68580" marT="0" marB="0" anchor="ctr"/>
                </a:tc>
                <a:tc>
                  <a:txBody>
                    <a:bodyPr/>
                    <a:lstStyle/>
                    <a:p>
                      <a:pPr algn="ctr">
                        <a:lnSpc>
                          <a:spcPct val="107000"/>
                        </a:lnSpc>
                        <a:spcAft>
                          <a:spcPts val="1300"/>
                        </a:spcAft>
                      </a:pPr>
                      <a:r>
                        <a:rPr lang="en-US" sz="1000" dirty="0">
                          <a:solidFill>
                            <a:srgbClr val="000000"/>
                          </a:solidFill>
                          <a:effectLst/>
                          <a:latin typeface="TT Norms Pro" panose="02000003020000020004" pitchFamily="2" charset="0"/>
                          <a:ea typeface="Times New Roman" panose="02020603050405020304" pitchFamily="18" charset="0"/>
                          <a:cs typeface="Calibri" panose="020F0502020204030204" pitchFamily="34" charset="0"/>
                        </a:rPr>
                        <a:t>11,0</a:t>
                      </a:r>
                      <a:endParaRPr lang="fr-FR" sz="1000" dirty="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en-US" sz="1000">
                          <a:solidFill>
                            <a:srgbClr val="000000"/>
                          </a:solidFill>
                          <a:effectLst/>
                          <a:latin typeface="TT Norms Pro" panose="02000003020000020004" pitchFamily="2" charset="0"/>
                          <a:ea typeface="Times New Roman" panose="02020603050405020304" pitchFamily="18" charset="0"/>
                          <a:cs typeface="Calibri" panose="020F0502020204030204" pitchFamily="34" charset="0"/>
                        </a:rPr>
                        <a:t>2,1</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en-US" sz="1000">
                          <a:solidFill>
                            <a:srgbClr val="000000"/>
                          </a:solidFill>
                          <a:effectLst/>
                          <a:latin typeface="TT Norms Pro" panose="02000003020000020004" pitchFamily="2" charset="0"/>
                          <a:ea typeface="Times New Roman" panose="02020603050405020304" pitchFamily="18" charset="0"/>
                          <a:cs typeface="Calibri" panose="020F0502020204030204" pitchFamily="34" charset="0"/>
                        </a:rPr>
                        <a:t>0,7</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en-US" sz="1000">
                          <a:solidFill>
                            <a:srgbClr val="000000"/>
                          </a:solidFill>
                          <a:effectLst/>
                          <a:latin typeface="TT Norms Pro" panose="02000003020000020004" pitchFamily="2" charset="0"/>
                          <a:ea typeface="Times New Roman" panose="02020603050405020304" pitchFamily="18" charset="0"/>
                          <a:cs typeface="Calibri" panose="020F0502020204030204" pitchFamily="34" charset="0"/>
                        </a:rPr>
                        <a:t>93</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fr-FR" sz="1000">
                          <a:effectLst/>
                          <a:latin typeface="TT Norms Pro" panose="02000003020000020004" pitchFamily="2" charset="0"/>
                          <a:ea typeface="Times New Roman" panose="02020603050405020304" pitchFamily="18" charset="0"/>
                          <a:cs typeface="Times New Roman" panose="02020603050405020304" pitchFamily="18" charset="0"/>
                        </a:rPr>
                        <a:t>94</a:t>
                      </a:r>
                    </a:p>
                  </a:txBody>
                  <a:tcPr marL="68580" marR="68580" marT="0" marB="0" anchor="ctr"/>
                </a:tc>
                <a:extLst>
                  <a:ext uri="{0D108BD9-81ED-4DB2-BD59-A6C34878D82A}">
                    <a16:rowId xmlns:a16="http://schemas.microsoft.com/office/drawing/2014/main" val="275471120"/>
                  </a:ext>
                </a:extLst>
              </a:tr>
              <a:tr h="443788">
                <a:tc>
                  <a:txBody>
                    <a:bodyPr/>
                    <a:lstStyle/>
                    <a:p>
                      <a:pPr algn="ctr">
                        <a:lnSpc>
                          <a:spcPct val="107000"/>
                        </a:lnSpc>
                        <a:spcAft>
                          <a:spcPts val="1300"/>
                        </a:spcAft>
                      </a:pPr>
                      <a:r>
                        <a:rPr lang="en-US" sz="1000" noProof="0">
                          <a:effectLst/>
                        </a:rPr>
                        <a:t>10L</a:t>
                      </a:r>
                      <a:endParaRPr lang="en-US" sz="1000" noProof="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en-US" sz="1000" noProof="0" dirty="0">
                          <a:effectLst/>
                          <a:latin typeface="TT Norms Pro" panose="02000003020000020004" pitchFamily="2" charset="0"/>
                          <a:ea typeface="Times New Roman" panose="02020603050405020304" pitchFamily="18" charset="0"/>
                          <a:cs typeface="Times New Roman" panose="02020603050405020304" pitchFamily="18" charset="0"/>
                        </a:rPr>
                        <a:t>Without pre-inflation / top port closed</a:t>
                      </a:r>
                    </a:p>
                  </a:txBody>
                  <a:tcPr marL="68580" marR="68580" marT="0" marB="0" anchor="ctr"/>
                </a:tc>
                <a:tc>
                  <a:txBody>
                    <a:bodyPr/>
                    <a:lstStyle/>
                    <a:p>
                      <a:pPr algn="ctr">
                        <a:lnSpc>
                          <a:spcPct val="107000"/>
                        </a:lnSpc>
                        <a:spcAft>
                          <a:spcPts val="1300"/>
                        </a:spcAft>
                      </a:pPr>
                      <a:r>
                        <a:rPr lang="en-US" sz="1000">
                          <a:solidFill>
                            <a:srgbClr val="000000"/>
                          </a:solidFill>
                          <a:effectLst/>
                          <a:latin typeface="TT Norms Pro" panose="02000003020000020004" pitchFamily="2" charset="0"/>
                          <a:ea typeface="Times New Roman" panose="02020603050405020304" pitchFamily="18" charset="0"/>
                          <a:cs typeface="Calibri" panose="020F0502020204030204" pitchFamily="34" charset="0"/>
                        </a:rPr>
                        <a:t>0,7</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en-US" sz="1000">
                          <a:solidFill>
                            <a:srgbClr val="000000"/>
                          </a:solidFill>
                          <a:effectLst/>
                          <a:latin typeface="TT Norms Pro" panose="02000003020000020004" pitchFamily="2" charset="0"/>
                          <a:ea typeface="Times New Roman" panose="02020603050405020304" pitchFamily="18" charset="0"/>
                          <a:cs typeface="Calibri" panose="020F0502020204030204" pitchFamily="34" charset="0"/>
                        </a:rPr>
                        <a:t>6</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fr-FR" sz="1000">
                          <a:effectLst/>
                          <a:latin typeface="TT Norms Pro" panose="02000003020000020004" pitchFamily="2" charset="0"/>
                          <a:ea typeface="Times New Roman" panose="02020603050405020304" pitchFamily="18" charset="0"/>
                          <a:cs typeface="Times New Roman" panose="02020603050405020304" pitchFamily="18" charset="0"/>
                        </a:rPr>
                        <a:t>6,2</a:t>
                      </a:r>
                    </a:p>
                  </a:txBody>
                  <a:tcPr marL="68580" marR="68580" marT="0" marB="0" anchor="ctr"/>
                </a:tc>
                <a:tc>
                  <a:txBody>
                    <a:bodyPr/>
                    <a:lstStyle/>
                    <a:p>
                      <a:pPr algn="ctr">
                        <a:lnSpc>
                          <a:spcPct val="107000"/>
                        </a:lnSpc>
                        <a:spcAft>
                          <a:spcPts val="1300"/>
                        </a:spcAft>
                      </a:pPr>
                      <a:r>
                        <a:rPr lang="en-US" sz="1000" dirty="0">
                          <a:solidFill>
                            <a:srgbClr val="000000"/>
                          </a:solidFill>
                          <a:effectLst/>
                          <a:latin typeface="TT Norms Pro" panose="02000003020000020004" pitchFamily="2" charset="0"/>
                          <a:ea typeface="Times New Roman" panose="02020603050405020304" pitchFamily="18" charset="0"/>
                          <a:cs typeface="Calibri" panose="020F0502020204030204" pitchFamily="34" charset="0"/>
                        </a:rPr>
                        <a:t>11,0</a:t>
                      </a:r>
                      <a:endParaRPr lang="fr-FR" sz="1000" dirty="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en-US" sz="1000">
                          <a:solidFill>
                            <a:srgbClr val="000000"/>
                          </a:solidFill>
                          <a:effectLst/>
                          <a:latin typeface="TT Norms Pro" panose="02000003020000020004" pitchFamily="2" charset="0"/>
                          <a:ea typeface="Times New Roman" panose="02020603050405020304" pitchFamily="18" charset="0"/>
                          <a:cs typeface="Calibri" panose="020F0502020204030204" pitchFamily="34" charset="0"/>
                        </a:rPr>
                        <a:t>1,3</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en-US" sz="1000">
                          <a:solidFill>
                            <a:srgbClr val="000000"/>
                          </a:solidFill>
                          <a:effectLst/>
                          <a:latin typeface="TT Norms Pro" panose="02000003020000020004" pitchFamily="2" charset="0"/>
                          <a:ea typeface="Times New Roman" panose="02020603050405020304" pitchFamily="18" charset="0"/>
                          <a:cs typeface="Calibri" panose="020F0502020204030204" pitchFamily="34" charset="0"/>
                        </a:rPr>
                        <a:t>1,2</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en-US" sz="1000">
                          <a:solidFill>
                            <a:srgbClr val="000000"/>
                          </a:solidFill>
                          <a:effectLst/>
                          <a:latin typeface="TT Norms Pro" panose="02000003020000020004" pitchFamily="2" charset="0"/>
                          <a:ea typeface="Times New Roman" panose="02020603050405020304" pitchFamily="18" charset="0"/>
                          <a:cs typeface="Calibri" panose="020F0502020204030204" pitchFamily="34" charset="0"/>
                        </a:rPr>
                        <a:t>64</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fr-FR" sz="1000">
                          <a:effectLst/>
                          <a:latin typeface="TT Norms Pro" panose="02000003020000020004" pitchFamily="2" charset="0"/>
                          <a:ea typeface="Times New Roman" panose="02020603050405020304" pitchFamily="18" charset="0"/>
                          <a:cs typeface="Times New Roman" panose="02020603050405020304" pitchFamily="18" charset="0"/>
                        </a:rPr>
                        <a:t>94</a:t>
                      </a:r>
                    </a:p>
                  </a:txBody>
                  <a:tcPr marL="68580" marR="68580" marT="0" marB="0" anchor="ctr"/>
                </a:tc>
                <a:extLst>
                  <a:ext uri="{0D108BD9-81ED-4DB2-BD59-A6C34878D82A}">
                    <a16:rowId xmlns:a16="http://schemas.microsoft.com/office/drawing/2014/main" val="2336860961"/>
                  </a:ext>
                </a:extLst>
              </a:tr>
              <a:tr h="270185">
                <a:tc>
                  <a:txBody>
                    <a:bodyPr/>
                    <a:lstStyle/>
                    <a:p>
                      <a:pPr algn="ctr">
                        <a:lnSpc>
                          <a:spcPct val="107000"/>
                        </a:lnSpc>
                        <a:spcAft>
                          <a:spcPts val="1300"/>
                        </a:spcAft>
                      </a:pPr>
                      <a:r>
                        <a:rPr lang="en-US" sz="1000" noProof="0">
                          <a:effectLst/>
                        </a:rPr>
                        <a:t>20L</a:t>
                      </a:r>
                      <a:endParaRPr lang="en-US" sz="1000" noProof="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en-US" sz="1000" noProof="0" dirty="0">
                          <a:effectLst/>
                          <a:latin typeface="TT Norms Pro" panose="02000003020000020004" pitchFamily="2" charset="0"/>
                          <a:ea typeface="Times New Roman" panose="02020603050405020304" pitchFamily="18" charset="0"/>
                          <a:cs typeface="Times New Roman" panose="02020603050405020304" pitchFamily="18" charset="0"/>
                        </a:rPr>
                        <a:t>With pre-inflation / top port open</a:t>
                      </a:r>
                    </a:p>
                  </a:txBody>
                  <a:tcPr marL="68580" marR="68580" marT="0" marB="0" anchor="ctr"/>
                </a:tc>
                <a:tc>
                  <a:txBody>
                    <a:bodyPr/>
                    <a:lstStyle/>
                    <a:p>
                      <a:pPr algn="ctr">
                        <a:lnSpc>
                          <a:spcPct val="107000"/>
                        </a:lnSpc>
                        <a:spcAft>
                          <a:spcPts val="1300"/>
                        </a:spcAft>
                      </a:pPr>
                      <a:r>
                        <a:rPr lang="en-US" sz="1000">
                          <a:solidFill>
                            <a:srgbClr val="000000"/>
                          </a:solidFill>
                          <a:effectLst/>
                          <a:latin typeface="TT Norms Pro" panose="02000003020000020004" pitchFamily="2" charset="0"/>
                          <a:ea typeface="Times New Roman" panose="02020603050405020304" pitchFamily="18" charset="0"/>
                          <a:cs typeface="Calibri" panose="020F0502020204030204" pitchFamily="34" charset="0"/>
                        </a:rPr>
                        <a:t>0,7</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en-US" sz="1000">
                          <a:solidFill>
                            <a:srgbClr val="000000"/>
                          </a:solidFill>
                          <a:effectLst/>
                          <a:latin typeface="TT Norms Pro" panose="02000003020000020004" pitchFamily="2" charset="0"/>
                          <a:ea typeface="Times New Roman" panose="02020603050405020304" pitchFamily="18" charset="0"/>
                          <a:cs typeface="Calibri" panose="020F0502020204030204" pitchFamily="34" charset="0"/>
                        </a:rPr>
                        <a:t>12</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fr-FR" sz="1000">
                          <a:effectLst/>
                          <a:latin typeface="TT Norms Pro" panose="02000003020000020004" pitchFamily="2" charset="0"/>
                          <a:ea typeface="Times New Roman" panose="02020603050405020304" pitchFamily="18" charset="0"/>
                          <a:cs typeface="Times New Roman" panose="02020603050405020304" pitchFamily="18" charset="0"/>
                        </a:rPr>
                        <a:t>5,6</a:t>
                      </a:r>
                    </a:p>
                  </a:txBody>
                  <a:tcPr marL="68580" marR="68580" marT="0" marB="0" anchor="ctr"/>
                </a:tc>
                <a:tc>
                  <a:txBody>
                    <a:bodyPr/>
                    <a:lstStyle/>
                    <a:p>
                      <a:pPr algn="ctr">
                        <a:lnSpc>
                          <a:spcPct val="107000"/>
                        </a:lnSpc>
                        <a:spcAft>
                          <a:spcPts val="1300"/>
                        </a:spcAft>
                      </a:pPr>
                      <a:r>
                        <a:rPr lang="en-US" sz="1000" dirty="0">
                          <a:solidFill>
                            <a:srgbClr val="000000"/>
                          </a:solidFill>
                          <a:effectLst/>
                          <a:latin typeface="TT Norms Pro" panose="02000003020000020004" pitchFamily="2" charset="0"/>
                          <a:ea typeface="Times New Roman" panose="02020603050405020304" pitchFamily="18" charset="0"/>
                          <a:cs typeface="Calibri" panose="020F0502020204030204" pitchFamily="34" charset="0"/>
                        </a:rPr>
                        <a:t>22,0</a:t>
                      </a:r>
                      <a:endParaRPr lang="fr-FR" sz="1000" dirty="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en-US" sz="1000">
                          <a:solidFill>
                            <a:srgbClr val="000000"/>
                          </a:solidFill>
                          <a:effectLst/>
                          <a:latin typeface="TT Norms Pro" panose="02000003020000020004" pitchFamily="2" charset="0"/>
                          <a:ea typeface="Times New Roman" panose="02020603050405020304" pitchFamily="18" charset="0"/>
                          <a:cs typeface="Calibri" panose="020F0502020204030204" pitchFamily="34" charset="0"/>
                        </a:rPr>
                        <a:t>4,5</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en-US" sz="1000">
                          <a:solidFill>
                            <a:srgbClr val="000000"/>
                          </a:solidFill>
                          <a:effectLst/>
                          <a:latin typeface="TT Norms Pro" panose="02000003020000020004" pitchFamily="2" charset="0"/>
                          <a:ea typeface="Times New Roman" panose="02020603050405020304" pitchFamily="18" charset="0"/>
                          <a:cs typeface="Calibri" panose="020F0502020204030204" pitchFamily="34" charset="0"/>
                        </a:rPr>
                        <a:t>0,8</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en-US" sz="1000">
                          <a:solidFill>
                            <a:srgbClr val="000000"/>
                          </a:solidFill>
                          <a:effectLst/>
                          <a:latin typeface="TT Norms Pro" panose="02000003020000020004" pitchFamily="2" charset="0"/>
                          <a:ea typeface="Times New Roman" panose="02020603050405020304" pitchFamily="18" charset="0"/>
                          <a:cs typeface="Calibri" panose="020F0502020204030204" pitchFamily="34" charset="0"/>
                        </a:rPr>
                        <a:t>88</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fr-FR" sz="1000">
                          <a:effectLst/>
                          <a:latin typeface="TT Norms Pro" panose="02000003020000020004" pitchFamily="2" charset="0"/>
                          <a:ea typeface="Times New Roman" panose="02020603050405020304" pitchFamily="18" charset="0"/>
                          <a:cs typeface="Times New Roman" panose="02020603050405020304" pitchFamily="18" charset="0"/>
                        </a:rPr>
                        <a:t>105</a:t>
                      </a:r>
                    </a:p>
                  </a:txBody>
                  <a:tcPr marL="68580" marR="68580" marT="0" marB="0" anchor="ctr"/>
                </a:tc>
                <a:extLst>
                  <a:ext uri="{0D108BD9-81ED-4DB2-BD59-A6C34878D82A}">
                    <a16:rowId xmlns:a16="http://schemas.microsoft.com/office/drawing/2014/main" val="1762520469"/>
                  </a:ext>
                </a:extLst>
              </a:tr>
              <a:tr h="443788">
                <a:tc>
                  <a:txBody>
                    <a:bodyPr/>
                    <a:lstStyle/>
                    <a:p>
                      <a:pPr algn="ctr">
                        <a:lnSpc>
                          <a:spcPct val="107000"/>
                        </a:lnSpc>
                        <a:spcAft>
                          <a:spcPts val="1300"/>
                        </a:spcAft>
                      </a:pPr>
                      <a:r>
                        <a:rPr lang="en-US" sz="1000" noProof="0">
                          <a:effectLst/>
                        </a:rPr>
                        <a:t>20L</a:t>
                      </a:r>
                      <a:endParaRPr lang="en-US" sz="1000" noProof="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en-US" sz="1000" noProof="0" dirty="0">
                          <a:effectLst/>
                          <a:latin typeface="TT Norms Pro" panose="02000003020000020004" pitchFamily="2" charset="0"/>
                          <a:ea typeface="Times New Roman" panose="02020603050405020304" pitchFamily="18" charset="0"/>
                          <a:cs typeface="Times New Roman" panose="02020603050405020304" pitchFamily="18" charset="0"/>
                        </a:rPr>
                        <a:t>Without pre-inflation / top port closed</a:t>
                      </a:r>
                    </a:p>
                  </a:txBody>
                  <a:tcPr marL="68580" marR="68580" marT="0" marB="0" anchor="ctr"/>
                </a:tc>
                <a:tc>
                  <a:txBody>
                    <a:bodyPr/>
                    <a:lstStyle/>
                    <a:p>
                      <a:pPr algn="ctr">
                        <a:lnSpc>
                          <a:spcPct val="107000"/>
                        </a:lnSpc>
                        <a:spcAft>
                          <a:spcPts val="1300"/>
                        </a:spcAft>
                      </a:pPr>
                      <a:r>
                        <a:rPr lang="en-US" sz="1000">
                          <a:solidFill>
                            <a:srgbClr val="000000"/>
                          </a:solidFill>
                          <a:effectLst/>
                          <a:latin typeface="TT Norms Pro" panose="02000003020000020004" pitchFamily="2" charset="0"/>
                          <a:ea typeface="Times New Roman" panose="02020603050405020304" pitchFamily="18" charset="0"/>
                          <a:cs typeface="Calibri" panose="020F0502020204030204" pitchFamily="34" charset="0"/>
                        </a:rPr>
                        <a:t>1,6</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en-US" sz="1000">
                          <a:solidFill>
                            <a:srgbClr val="000000"/>
                          </a:solidFill>
                          <a:effectLst/>
                          <a:latin typeface="TT Norms Pro" panose="02000003020000020004" pitchFamily="2" charset="0"/>
                          <a:ea typeface="Times New Roman" panose="02020603050405020304" pitchFamily="18" charset="0"/>
                          <a:cs typeface="Calibri" panose="020F0502020204030204" pitchFamily="34" charset="0"/>
                        </a:rPr>
                        <a:t>12</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fr-FR" sz="1000">
                          <a:effectLst/>
                          <a:latin typeface="TT Norms Pro" panose="02000003020000020004" pitchFamily="2" charset="0"/>
                          <a:ea typeface="Times New Roman" panose="02020603050405020304" pitchFamily="18" charset="0"/>
                          <a:cs typeface="Times New Roman" panose="02020603050405020304" pitchFamily="18" charset="0"/>
                        </a:rPr>
                        <a:t>11,1</a:t>
                      </a:r>
                    </a:p>
                  </a:txBody>
                  <a:tcPr marL="68580" marR="68580" marT="0" marB="0" anchor="ctr"/>
                </a:tc>
                <a:tc>
                  <a:txBody>
                    <a:bodyPr/>
                    <a:lstStyle/>
                    <a:p>
                      <a:pPr algn="ctr">
                        <a:lnSpc>
                          <a:spcPct val="107000"/>
                        </a:lnSpc>
                        <a:spcAft>
                          <a:spcPts val="1300"/>
                        </a:spcAft>
                      </a:pPr>
                      <a:r>
                        <a:rPr lang="en-US" sz="1000" dirty="0">
                          <a:solidFill>
                            <a:srgbClr val="000000"/>
                          </a:solidFill>
                          <a:effectLst/>
                          <a:latin typeface="TT Norms Pro" panose="02000003020000020004" pitchFamily="2" charset="0"/>
                          <a:ea typeface="Times New Roman" panose="02020603050405020304" pitchFamily="18" charset="0"/>
                          <a:cs typeface="Calibri" panose="020F0502020204030204" pitchFamily="34" charset="0"/>
                        </a:rPr>
                        <a:t>22,0</a:t>
                      </a:r>
                      <a:endParaRPr lang="fr-FR" sz="1000" dirty="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en-US" sz="1000">
                          <a:solidFill>
                            <a:srgbClr val="000000"/>
                          </a:solidFill>
                          <a:effectLst/>
                          <a:latin typeface="TT Norms Pro" panose="02000003020000020004" pitchFamily="2" charset="0"/>
                          <a:ea typeface="Times New Roman" panose="02020603050405020304" pitchFamily="18" charset="0"/>
                          <a:cs typeface="Calibri" panose="020F0502020204030204" pitchFamily="34" charset="0"/>
                        </a:rPr>
                        <a:t>3,8</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en-US" sz="1000">
                          <a:solidFill>
                            <a:srgbClr val="000000"/>
                          </a:solidFill>
                          <a:effectLst/>
                          <a:latin typeface="TT Norms Pro" panose="02000003020000020004" pitchFamily="2" charset="0"/>
                          <a:ea typeface="Times New Roman" panose="02020603050405020304" pitchFamily="18" charset="0"/>
                          <a:cs typeface="Calibri" panose="020F0502020204030204" pitchFamily="34" charset="0"/>
                        </a:rPr>
                        <a:t>3</a:t>
                      </a:r>
                      <a:r>
                        <a:rPr lang="en-US" sz="1000">
                          <a:effectLst/>
                        </a:rPr>
                        <a:t>,3</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en-US" sz="1000">
                          <a:solidFill>
                            <a:srgbClr val="000000"/>
                          </a:solidFill>
                          <a:effectLst/>
                          <a:latin typeface="TT Norms Pro" panose="02000003020000020004" pitchFamily="2" charset="0"/>
                          <a:ea typeface="Times New Roman" panose="02020603050405020304" pitchFamily="18" charset="0"/>
                          <a:cs typeface="Calibri" panose="020F0502020204030204" pitchFamily="34" charset="0"/>
                        </a:rPr>
                        <a:t>74</a:t>
                      </a:r>
                      <a:endParaRPr lang="fr-FR" sz="1000">
                        <a:effectLst/>
                        <a:latin typeface="TT Norms Pro" panose="0200000302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1300"/>
                        </a:spcAft>
                      </a:pPr>
                      <a:r>
                        <a:rPr lang="fr-FR" sz="1000" dirty="0">
                          <a:effectLst/>
                          <a:latin typeface="TT Norms Pro" panose="02000003020000020004" pitchFamily="2" charset="0"/>
                          <a:ea typeface="Times New Roman" panose="02020603050405020304" pitchFamily="18" charset="0"/>
                          <a:cs typeface="Times New Roman" panose="02020603050405020304" pitchFamily="18" charset="0"/>
                        </a:rPr>
                        <a:t>135</a:t>
                      </a:r>
                    </a:p>
                  </a:txBody>
                  <a:tcPr marL="68580" marR="68580" marT="0" marB="0" anchor="ctr"/>
                </a:tc>
                <a:extLst>
                  <a:ext uri="{0D108BD9-81ED-4DB2-BD59-A6C34878D82A}">
                    <a16:rowId xmlns:a16="http://schemas.microsoft.com/office/drawing/2014/main" val="3432832456"/>
                  </a:ext>
                </a:extLst>
              </a:tr>
            </a:tbl>
          </a:graphicData>
        </a:graphic>
      </p:graphicFrame>
      <p:sp>
        <p:nvSpPr>
          <p:cNvPr id="4" name="Fußzeilenplatzhalter 3">
            <a:extLst>
              <a:ext uri="{FF2B5EF4-FFF2-40B4-BE49-F238E27FC236}">
                <a16:creationId xmlns:a16="http://schemas.microsoft.com/office/drawing/2014/main" id="{DC401385-976F-2FC5-0D16-F86C106261BD}"/>
              </a:ext>
            </a:extLst>
          </p:cNvPr>
          <p:cNvSpPr>
            <a:spLocks noGrp="1"/>
          </p:cNvSpPr>
          <p:nvPr>
            <p:ph type="ftr" sz="quarter" idx="11"/>
          </p:nvPr>
        </p:nvSpPr>
        <p:spPr>
          <a:xfrm>
            <a:off x="711986" y="6494400"/>
            <a:ext cx="2052148" cy="30777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T Norms Pro"/>
                <a:ea typeface="+mn-ea"/>
                <a:cs typeface="+mn-cs"/>
              </a:rPr>
              <a:t>Flexsafe</a:t>
            </a:r>
            <a:r>
              <a:rPr kumimoji="0" lang="en-US" sz="1000" b="0" i="0" u="none" strike="noStrike" kern="1200" cap="none" spc="0" normalizeH="0" baseline="30000" noProof="0" dirty="0">
                <a:ln>
                  <a:noFill/>
                </a:ln>
                <a:solidFill>
                  <a:prstClr val="black"/>
                </a:solidFill>
                <a:effectLst/>
                <a:uLnTx/>
                <a:uFillTx/>
                <a:latin typeface="TT Norms Pro"/>
                <a:ea typeface="+mn-ea"/>
                <a:cs typeface="+mn-cs"/>
              </a:rPr>
              <a:t>®</a:t>
            </a:r>
            <a:r>
              <a:rPr kumimoji="0" lang="en-US" sz="1000" b="0" i="0" u="none" strike="noStrike" kern="1200" cap="none" spc="0" normalizeH="0" baseline="0" noProof="0" dirty="0">
                <a:ln>
                  <a:noFill/>
                </a:ln>
                <a:solidFill>
                  <a:prstClr val="black"/>
                </a:solidFill>
                <a:effectLst/>
                <a:uLnTx/>
                <a:uFillTx/>
                <a:latin typeface="TT Norms Pro"/>
                <a:ea typeface="+mn-ea"/>
                <a:cs typeface="+mn-cs"/>
              </a:rPr>
              <a:t> Pro Mixer 5 L | 10 L | 20 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T Norms Pro"/>
              <a:ea typeface="+mn-ea"/>
              <a:cs typeface="+mn-cs"/>
            </a:endParaRPr>
          </a:p>
        </p:txBody>
      </p:sp>
    </p:spTree>
    <p:extLst>
      <p:ext uri="{BB962C8B-B14F-4D97-AF65-F5344CB8AC3E}">
        <p14:creationId xmlns:p14="http://schemas.microsoft.com/office/powerpoint/2010/main" val="1630363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4AF4-6213-038E-7B7A-D86E14DF8159}"/>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0B98E4E-FB38-942A-5DDD-F11F88E843F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415" imgH="416" progId="TCLayout.ActiveDocument.1">
                  <p:embed/>
                </p:oleObj>
              </mc:Choice>
              <mc:Fallback>
                <p:oleObj name="Diapositive think-cell" r:id="rId3" imgW="415" imgH="416" progId="TCLayout.ActiveDocument.1">
                  <p:embed/>
                  <p:pic>
                    <p:nvPicPr>
                      <p:cNvPr id="7" name="think-cell data - do not delete" hidden="1">
                        <a:extLst>
                          <a:ext uri="{FF2B5EF4-FFF2-40B4-BE49-F238E27FC236}">
                            <a16:creationId xmlns:a16="http://schemas.microsoft.com/office/drawing/2014/main" id="{B340B3D7-5F20-4C8F-E5B4-9F842CFF935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el 3">
            <a:extLst>
              <a:ext uri="{FF2B5EF4-FFF2-40B4-BE49-F238E27FC236}">
                <a16:creationId xmlns:a16="http://schemas.microsoft.com/office/drawing/2014/main" id="{C1E3B71B-15F4-251D-929E-3F1410176246}"/>
              </a:ext>
            </a:extLst>
          </p:cNvPr>
          <p:cNvSpPr>
            <a:spLocks noGrp="1"/>
          </p:cNvSpPr>
          <p:nvPr>
            <p:ph type="title"/>
          </p:nvPr>
        </p:nvSpPr>
        <p:spPr/>
        <p:txBody>
          <a:bodyPr vert="horz"/>
          <a:lstStyle/>
          <a:p>
            <a:r>
              <a:rPr lang="en-US" noProof="0" dirty="0"/>
              <a:t>Flexsafe</a:t>
            </a:r>
            <a:r>
              <a:rPr lang="en-US" baseline="30000" noProof="0" dirty="0"/>
              <a:t>®</a:t>
            </a:r>
            <a:r>
              <a:rPr lang="en-US" noProof="0" dirty="0"/>
              <a:t> Pro Mixer for 5L, 10L, 20L with stainless steel Bag Holders</a:t>
            </a:r>
          </a:p>
        </p:txBody>
      </p:sp>
      <p:sp>
        <p:nvSpPr>
          <p:cNvPr id="10" name="Espace réservé du texte 9">
            <a:extLst>
              <a:ext uri="{FF2B5EF4-FFF2-40B4-BE49-F238E27FC236}">
                <a16:creationId xmlns:a16="http://schemas.microsoft.com/office/drawing/2014/main" id="{9F5E88C3-102B-A2F6-4D52-3AAE39592BB1}"/>
              </a:ext>
            </a:extLst>
          </p:cNvPr>
          <p:cNvSpPr>
            <a:spLocks noGrp="1"/>
          </p:cNvSpPr>
          <p:nvPr>
            <p:ph type="body" sz="quarter" idx="15"/>
          </p:nvPr>
        </p:nvSpPr>
        <p:spPr>
          <a:xfrm>
            <a:off x="298800" y="234000"/>
            <a:ext cx="2797200" cy="184666"/>
          </a:xfrm>
        </p:spPr>
        <p:txBody>
          <a:bodyPr/>
          <a:lstStyle/>
          <a:p>
            <a:r>
              <a:rPr lang="en-US" noProof="0" dirty="0"/>
              <a:t>Flexsafe® Pro Mixer</a:t>
            </a:r>
          </a:p>
        </p:txBody>
      </p:sp>
      <p:graphicFrame>
        <p:nvGraphicFramePr>
          <p:cNvPr id="14" name="Tableau 13">
            <a:extLst>
              <a:ext uri="{FF2B5EF4-FFF2-40B4-BE49-F238E27FC236}">
                <a16:creationId xmlns:a16="http://schemas.microsoft.com/office/drawing/2014/main" id="{470C7532-C120-3BFE-6312-56749A4BB906}"/>
              </a:ext>
            </a:extLst>
          </p:cNvPr>
          <p:cNvGraphicFramePr>
            <a:graphicFrameLocks noGrp="1"/>
          </p:cNvGraphicFramePr>
          <p:nvPr>
            <p:extLst>
              <p:ext uri="{D42A27DB-BD31-4B8C-83A1-F6EECF244321}">
                <p14:modId xmlns:p14="http://schemas.microsoft.com/office/powerpoint/2010/main" val="1613024884"/>
              </p:ext>
            </p:extLst>
          </p:nvPr>
        </p:nvGraphicFramePr>
        <p:xfrm>
          <a:off x="298800" y="3995709"/>
          <a:ext cx="11592000" cy="1854200"/>
        </p:xfrm>
        <a:graphic>
          <a:graphicData uri="http://schemas.openxmlformats.org/drawingml/2006/table">
            <a:tbl>
              <a:tblPr firstRow="1" bandRow="1">
                <a:tableStyleId>{7E9639D4-E3E2-4D34-9284-5A2195B3D0D7}</a:tableStyleId>
              </a:tblPr>
              <a:tblGrid>
                <a:gridCol w="2898000">
                  <a:extLst>
                    <a:ext uri="{9D8B030D-6E8A-4147-A177-3AD203B41FA5}">
                      <a16:colId xmlns:a16="http://schemas.microsoft.com/office/drawing/2014/main" val="3380548598"/>
                    </a:ext>
                  </a:extLst>
                </a:gridCol>
                <a:gridCol w="2898000">
                  <a:extLst>
                    <a:ext uri="{9D8B030D-6E8A-4147-A177-3AD203B41FA5}">
                      <a16:colId xmlns:a16="http://schemas.microsoft.com/office/drawing/2014/main" val="4258743801"/>
                    </a:ext>
                  </a:extLst>
                </a:gridCol>
                <a:gridCol w="2898000">
                  <a:extLst>
                    <a:ext uri="{9D8B030D-6E8A-4147-A177-3AD203B41FA5}">
                      <a16:colId xmlns:a16="http://schemas.microsoft.com/office/drawing/2014/main" val="3704690180"/>
                    </a:ext>
                  </a:extLst>
                </a:gridCol>
                <a:gridCol w="2898000">
                  <a:extLst>
                    <a:ext uri="{9D8B030D-6E8A-4147-A177-3AD203B41FA5}">
                      <a16:colId xmlns:a16="http://schemas.microsoft.com/office/drawing/2014/main" val="1493217193"/>
                    </a:ext>
                  </a:extLst>
                </a:gridCol>
              </a:tblGrid>
              <a:tr h="370840">
                <a:tc>
                  <a:txBody>
                    <a:bodyPr/>
                    <a:lstStyle/>
                    <a:p>
                      <a:pPr algn="ctr"/>
                      <a:r>
                        <a:rPr lang="en-US" sz="1400" noProof="0">
                          <a:solidFill>
                            <a:schemeClr val="tx1"/>
                          </a:solidFill>
                        </a:rPr>
                        <a:t>System</a:t>
                      </a:r>
                    </a:p>
                  </a:txBody>
                  <a:tcPr>
                    <a:lnL w="6350" cap="flat" cmpd="sng" algn="ctr">
                      <a:noFill/>
                      <a:prstDash val="solid"/>
                      <a:miter lim="800000"/>
                    </a:lnL>
                    <a:lnR w="12700" cap="flat" cmpd="sng" algn="ctr">
                      <a:solidFill>
                        <a:schemeClr val="accent2"/>
                      </a:solidFill>
                      <a:prstDash val="solid"/>
                      <a:round/>
                      <a:headEnd type="none" w="med" len="med"/>
                      <a:tailEnd type="none" w="med" len="med"/>
                    </a:lnR>
                    <a:lnT w="6350" cap="flat" cmpd="sng" algn="ctr">
                      <a:noFill/>
                      <a:prstDash val="solid"/>
                      <a:miter lim="800000"/>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noProof="0">
                          <a:solidFill>
                            <a:schemeClr val="tx1"/>
                          </a:solidFill>
                        </a:rPr>
                        <a:t>5L</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6350" cap="flat" cmpd="sng" algn="ctr">
                      <a:noFill/>
                      <a:prstDash val="solid"/>
                      <a:miter lim="800000"/>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noProof="0">
                          <a:solidFill>
                            <a:schemeClr val="tx1"/>
                          </a:solidFill>
                        </a:rPr>
                        <a:t>10L</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6350" cap="flat" cmpd="sng" algn="ctr">
                      <a:noFill/>
                      <a:prstDash val="solid"/>
                      <a:miter lim="800000"/>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noProof="0" dirty="0">
                          <a:solidFill>
                            <a:schemeClr val="tx1"/>
                          </a:solidFill>
                        </a:rPr>
                        <a:t>20L</a:t>
                      </a:r>
                    </a:p>
                  </a:txBody>
                  <a:tcPr>
                    <a:lnL w="12700" cap="flat" cmpd="sng" algn="ctr">
                      <a:solidFill>
                        <a:schemeClr val="accent2"/>
                      </a:solidFill>
                      <a:prstDash val="solid"/>
                      <a:round/>
                      <a:headEnd type="none" w="med" len="med"/>
                      <a:tailEnd type="none" w="med" len="med"/>
                    </a:lnL>
                    <a:lnR w="6350" cap="flat" cmpd="sng" algn="ctr">
                      <a:noFill/>
                      <a:prstDash val="solid"/>
                      <a:miter lim="800000"/>
                    </a:lnR>
                    <a:lnT w="6350" cap="flat" cmpd="sng" algn="ctr">
                      <a:noFill/>
                      <a:prstDash val="solid"/>
                      <a:miter lim="800000"/>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1537090"/>
                  </a:ext>
                </a:extLst>
              </a:tr>
              <a:tr h="370840">
                <a:tc>
                  <a:txBody>
                    <a:bodyPr/>
                    <a:lstStyle/>
                    <a:p>
                      <a:pPr algn="ctr"/>
                      <a:r>
                        <a:rPr lang="en-US" sz="1400" noProof="0" dirty="0">
                          <a:solidFill>
                            <a:schemeClr val="tx1"/>
                          </a:solidFill>
                        </a:rPr>
                        <a:t>Total net weight (kg)</a:t>
                      </a:r>
                    </a:p>
                  </a:txBody>
                  <a:tcPr>
                    <a:lnL w="6350" cap="flat" cmpd="sng" algn="ctr">
                      <a:noFill/>
                      <a:prstDash val="solid"/>
                      <a:miter lim="800000"/>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noProof="0">
                          <a:solidFill>
                            <a:schemeClr val="tx1"/>
                          </a:solidFill>
                        </a:rPr>
                        <a:t>11,5 + 6,5 = 18</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noProof="0">
                          <a:solidFill>
                            <a:schemeClr val="tx1"/>
                          </a:solidFill>
                        </a:rPr>
                        <a:t>11,5 + 8,6 = 20,1</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noProof="0">
                          <a:solidFill>
                            <a:schemeClr val="tx1"/>
                          </a:solidFill>
                        </a:rPr>
                        <a:t>11,5 + 12,6 = 24,1</a:t>
                      </a:r>
                    </a:p>
                  </a:txBody>
                  <a:tcPr>
                    <a:lnL w="12700" cap="flat" cmpd="sng" algn="ctr">
                      <a:solidFill>
                        <a:schemeClr val="accent2"/>
                      </a:solidFill>
                      <a:prstDash val="solid"/>
                      <a:round/>
                      <a:headEnd type="none" w="med" len="med"/>
                      <a:tailEnd type="none" w="med" len="med"/>
                    </a:lnL>
                    <a:lnR w="6350" cap="flat" cmpd="sng" algn="ctr">
                      <a:noFill/>
                      <a:prstDash val="solid"/>
                      <a:miter lim="800000"/>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6918303"/>
                  </a:ext>
                </a:extLst>
              </a:tr>
              <a:tr h="370840">
                <a:tc>
                  <a:txBody>
                    <a:bodyPr/>
                    <a:lstStyle/>
                    <a:p>
                      <a:pPr algn="ctr"/>
                      <a:r>
                        <a:rPr lang="en-US" sz="1400" noProof="0">
                          <a:solidFill>
                            <a:schemeClr val="tx1"/>
                          </a:solidFill>
                        </a:rPr>
                        <a:t>Dimensions (W x D x H)</a:t>
                      </a:r>
                    </a:p>
                  </a:txBody>
                  <a:tcPr>
                    <a:lnL w="6350" cap="flat" cmpd="sng" algn="ctr">
                      <a:noFill/>
                      <a:prstDash val="solid"/>
                      <a:miter lim="800000"/>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dirty="0">
                          <a:solidFill>
                            <a:schemeClr val="tx1"/>
                          </a:solidFill>
                        </a:rPr>
                        <a:t>468 x 452 x 439</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dirty="0">
                          <a:solidFill>
                            <a:schemeClr val="tx1"/>
                          </a:solidFill>
                        </a:rPr>
                        <a:t>468 x 452 x 475</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dirty="0">
                          <a:solidFill>
                            <a:schemeClr val="tx1"/>
                          </a:solidFill>
                        </a:rPr>
                        <a:t>468 x 452 x 540</a:t>
                      </a:r>
                    </a:p>
                  </a:txBody>
                  <a:tcPr>
                    <a:lnL w="12700" cap="flat" cmpd="sng" algn="ctr">
                      <a:solidFill>
                        <a:schemeClr val="accent2"/>
                      </a:solidFill>
                      <a:prstDash val="solid"/>
                      <a:round/>
                      <a:headEnd type="none" w="med" len="med"/>
                      <a:tailEnd type="none" w="med" len="med"/>
                    </a:lnL>
                    <a:lnR w="6350" cap="flat" cmpd="sng" algn="ctr">
                      <a:noFill/>
                      <a:prstDash val="solid"/>
                      <a:miter lim="800000"/>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6067409"/>
                  </a:ext>
                </a:extLst>
              </a:tr>
              <a:tr h="370840">
                <a:tc>
                  <a:txBody>
                    <a:bodyPr/>
                    <a:lstStyle/>
                    <a:p>
                      <a:pPr algn="ctr"/>
                      <a:r>
                        <a:rPr lang="en-US" sz="1400" noProof="0" dirty="0">
                          <a:solidFill>
                            <a:schemeClr val="tx1"/>
                          </a:solidFill>
                        </a:rPr>
                        <a:t>Impeller speed (rpm)</a:t>
                      </a:r>
                    </a:p>
                  </a:txBody>
                  <a:tcPr>
                    <a:lnL w="6350" cap="flat" cmpd="sng" algn="ctr">
                      <a:noFill/>
                      <a:prstDash val="solid"/>
                      <a:miter lim="800000"/>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dirty="0"/>
                        <a:t>10 – 750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dirty="0"/>
                        <a:t>10 – 750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dirty="0"/>
                        <a:t>10 – 750</a:t>
                      </a:r>
                    </a:p>
                  </a:txBody>
                  <a:tcPr>
                    <a:lnL w="12700" cap="flat" cmpd="sng" algn="ctr">
                      <a:solidFill>
                        <a:schemeClr val="accent2"/>
                      </a:solidFill>
                      <a:prstDash val="solid"/>
                      <a:round/>
                      <a:headEnd type="none" w="med" len="med"/>
                      <a:tailEnd type="none" w="med" len="med"/>
                    </a:lnL>
                    <a:lnR w="6350" cap="flat" cmpd="sng" algn="ctr">
                      <a:noFill/>
                      <a:prstDash val="solid"/>
                      <a:miter lim="800000"/>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5010787"/>
                  </a:ext>
                </a:extLst>
              </a:tr>
              <a:tr h="370840">
                <a:tc>
                  <a:txBody>
                    <a:bodyPr/>
                    <a:lstStyle/>
                    <a:p>
                      <a:pPr algn="ctr"/>
                      <a:r>
                        <a:rPr lang="fr-FR" sz="1400" noProof="0" dirty="0">
                          <a:solidFill>
                            <a:schemeClr val="tx1"/>
                          </a:solidFill>
                        </a:rPr>
                        <a:t>Temperature range (°C)</a:t>
                      </a:r>
                      <a:endParaRPr lang="en-US" sz="1400" noProof="0" dirty="0">
                        <a:solidFill>
                          <a:schemeClr val="tx1"/>
                        </a:solidFill>
                      </a:endParaRPr>
                    </a:p>
                  </a:txBody>
                  <a:tcPr>
                    <a:lnL w="6350" cap="flat" cmpd="sng" algn="ctr">
                      <a:noFill/>
                      <a:prstDash val="solid"/>
                      <a:miter lim="800000"/>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noProof="0" dirty="0"/>
                        <a:t>2 - 30</a:t>
                      </a:r>
                      <a:endParaRPr lang="en-US" sz="1400" noProof="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noProof="0" dirty="0"/>
                        <a:t>2 - 30</a:t>
                      </a:r>
                      <a:endParaRPr lang="en-US" sz="1400" noProof="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noProof="0" dirty="0"/>
                        <a:t>2 - 30</a:t>
                      </a:r>
                      <a:endParaRPr lang="en-US" sz="1400" noProof="0" dirty="0"/>
                    </a:p>
                  </a:txBody>
                  <a:tcPr>
                    <a:lnL w="12700" cap="flat" cmpd="sng" algn="ctr">
                      <a:solidFill>
                        <a:schemeClr val="accent2"/>
                      </a:solidFill>
                      <a:prstDash val="solid"/>
                      <a:round/>
                      <a:headEnd type="none" w="med" len="med"/>
                      <a:tailEnd type="none" w="med" len="med"/>
                    </a:lnL>
                    <a:lnR w="6350" cap="flat" cmpd="sng" algn="ctr">
                      <a:noFill/>
                      <a:prstDash val="solid"/>
                      <a:miter lim="800000"/>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6386977"/>
                  </a:ext>
                </a:extLst>
              </a:tr>
            </a:tbl>
          </a:graphicData>
        </a:graphic>
      </p:graphicFrame>
      <p:sp>
        <p:nvSpPr>
          <p:cNvPr id="2" name="Espace réservé du numéro de diapositive 1">
            <a:extLst>
              <a:ext uri="{FF2B5EF4-FFF2-40B4-BE49-F238E27FC236}">
                <a16:creationId xmlns:a16="http://schemas.microsoft.com/office/drawing/2014/main" id="{0DADA934-EB1D-AC08-8BB4-A6A779C41F9B}"/>
              </a:ext>
            </a:extLst>
          </p:cNvPr>
          <p:cNvSpPr>
            <a:spLocks noGrp="1"/>
          </p:cNvSpPr>
          <p:nvPr>
            <p:ph type="sldNum" sz="quarter" idx="12"/>
          </p:nvPr>
        </p:nvSpPr>
        <p:spPr/>
        <p:txBody>
          <a:bodyPr/>
          <a:lstStyle/>
          <a:p>
            <a:fld id="{0C8761C7-EE27-4485-904A-AF787EF92FBE}" type="slidenum">
              <a:rPr lang="en-US" noProof="0" smtClean="0"/>
              <a:t>14</a:t>
            </a:fld>
            <a:endParaRPr lang="en-US" noProof="0" dirty="0"/>
          </a:p>
        </p:txBody>
      </p:sp>
      <p:sp>
        <p:nvSpPr>
          <p:cNvPr id="3" name="Fußzeilenplatzhalter 3">
            <a:extLst>
              <a:ext uri="{FF2B5EF4-FFF2-40B4-BE49-F238E27FC236}">
                <a16:creationId xmlns:a16="http://schemas.microsoft.com/office/drawing/2014/main" id="{D7F974CA-6203-2789-7868-9FB9C420D0E3}"/>
              </a:ext>
            </a:extLst>
          </p:cNvPr>
          <p:cNvSpPr txBox="1">
            <a:spLocks/>
          </p:cNvSpPr>
          <p:nvPr/>
        </p:nvSpPr>
        <p:spPr>
          <a:xfrm>
            <a:off x="711986" y="6494400"/>
            <a:ext cx="2052148" cy="129036"/>
          </a:xfrm>
          <a:prstGeom prst="rect">
            <a:avLst/>
          </a:prstGeom>
        </p:spPr>
        <p:txBody>
          <a:bodyPr lIns="0" tIns="0" rIns="0"/>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000" noProof="0" dirty="0">
                <a:solidFill>
                  <a:prstClr val="black"/>
                </a:solidFill>
                <a:latin typeface="TT Norms Pro"/>
              </a:rPr>
              <a:t>Flexsafe</a:t>
            </a:r>
            <a:r>
              <a:rPr lang="en-US" sz="1000" baseline="30000" noProof="0" dirty="0">
                <a:solidFill>
                  <a:prstClr val="black"/>
                </a:solidFill>
                <a:latin typeface="TT Norms Pro"/>
              </a:rPr>
              <a:t>®</a:t>
            </a:r>
            <a:r>
              <a:rPr lang="en-US" sz="1000" noProof="0" dirty="0">
                <a:solidFill>
                  <a:prstClr val="black"/>
                </a:solidFill>
                <a:latin typeface="TT Norms Pro"/>
              </a:rPr>
              <a:t> Pro Mixer 5 L | 10 L | 20 L</a:t>
            </a:r>
          </a:p>
          <a:p>
            <a:pPr>
              <a:defRPr/>
            </a:pPr>
            <a:endParaRPr lang="en-US" sz="1000" noProof="0" dirty="0">
              <a:solidFill>
                <a:prstClr val="black"/>
              </a:solidFill>
              <a:latin typeface="TT Norms Pro"/>
            </a:endParaRPr>
          </a:p>
        </p:txBody>
      </p:sp>
      <p:pic>
        <p:nvPicPr>
          <p:cNvPr id="17" name="Image 5">
            <a:extLst>
              <a:ext uri="{FF2B5EF4-FFF2-40B4-BE49-F238E27FC236}">
                <a16:creationId xmlns:a16="http://schemas.microsoft.com/office/drawing/2014/main" id="{F2FD4395-059B-8CA6-5D45-6266762D7FC6}"/>
              </a:ext>
            </a:extLst>
          </p:cNvPr>
          <p:cNvPicPr>
            <a:picLocks noChangeAspect="1"/>
          </p:cNvPicPr>
          <p:nvPr/>
        </p:nvPicPr>
        <p:blipFill>
          <a:blip r:embed="rId5">
            <a:extLst>
              <a:ext uri="{28A0092B-C50C-407E-A947-70E740481C1C}">
                <a14:useLocalDpi xmlns:a14="http://schemas.microsoft.com/office/drawing/2010/main" val="0"/>
              </a:ext>
            </a:extLst>
          </a:blip>
          <a:srcRect l="30924" t="19505" r="30052" b="8114"/>
          <a:stretch/>
        </p:blipFill>
        <p:spPr>
          <a:xfrm>
            <a:off x="3566161" y="1576047"/>
            <a:ext cx="2022122" cy="2143415"/>
          </a:xfrm>
          <a:prstGeom prst="rect">
            <a:avLst/>
          </a:prstGeom>
        </p:spPr>
      </p:pic>
      <p:pic>
        <p:nvPicPr>
          <p:cNvPr id="18" name="Image 8">
            <a:extLst>
              <a:ext uri="{FF2B5EF4-FFF2-40B4-BE49-F238E27FC236}">
                <a16:creationId xmlns:a16="http://schemas.microsoft.com/office/drawing/2014/main" id="{4147243B-3875-52E6-75BC-CBDB8CB36048}"/>
              </a:ext>
            </a:extLst>
          </p:cNvPr>
          <p:cNvPicPr>
            <a:picLocks noChangeAspect="1"/>
          </p:cNvPicPr>
          <p:nvPr/>
        </p:nvPicPr>
        <p:blipFill>
          <a:blip r:embed="rId6">
            <a:extLst>
              <a:ext uri="{28A0092B-C50C-407E-A947-70E740481C1C}">
                <a14:useLocalDpi xmlns:a14="http://schemas.microsoft.com/office/drawing/2010/main" val="0"/>
              </a:ext>
            </a:extLst>
          </a:blip>
          <a:srcRect l="31026" t="14523" r="29830" b="9540"/>
          <a:stretch/>
        </p:blipFill>
        <p:spPr>
          <a:xfrm>
            <a:off x="6552198" y="1581911"/>
            <a:ext cx="1926092" cy="2135439"/>
          </a:xfrm>
          <a:prstGeom prst="rect">
            <a:avLst/>
          </a:prstGeom>
        </p:spPr>
      </p:pic>
      <p:pic>
        <p:nvPicPr>
          <p:cNvPr id="19" name="Image 11">
            <a:extLst>
              <a:ext uri="{FF2B5EF4-FFF2-40B4-BE49-F238E27FC236}">
                <a16:creationId xmlns:a16="http://schemas.microsoft.com/office/drawing/2014/main" id="{390A6F2B-B0AE-E206-105A-6C773B047DA3}"/>
              </a:ext>
            </a:extLst>
          </p:cNvPr>
          <p:cNvPicPr>
            <a:picLocks noChangeAspect="1"/>
          </p:cNvPicPr>
          <p:nvPr/>
        </p:nvPicPr>
        <p:blipFill>
          <a:blip r:embed="rId7">
            <a:extLst>
              <a:ext uri="{28A0092B-C50C-407E-A947-70E740481C1C}">
                <a14:useLocalDpi xmlns:a14="http://schemas.microsoft.com/office/drawing/2010/main" val="0"/>
              </a:ext>
            </a:extLst>
          </a:blip>
          <a:srcRect l="29181" t="3495" r="29859" b="8312"/>
          <a:stretch/>
        </p:blipFill>
        <p:spPr>
          <a:xfrm>
            <a:off x="9405123" y="1464016"/>
            <a:ext cx="1926093" cy="2370109"/>
          </a:xfrm>
          <a:prstGeom prst="rect">
            <a:avLst/>
          </a:prstGeom>
        </p:spPr>
      </p:pic>
    </p:spTree>
    <p:extLst>
      <p:ext uri="{BB962C8B-B14F-4D97-AF65-F5344CB8AC3E}">
        <p14:creationId xmlns:p14="http://schemas.microsoft.com/office/powerpoint/2010/main" val="2857252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340B3D7-5F20-4C8F-E5B4-9F842CFF9358}"/>
              </a:ext>
            </a:extLst>
          </p:cNvPr>
          <p:cNvGraphicFramePr>
            <a:graphicFrameLocks noChangeAspect="1"/>
          </p:cNvGraphicFramePr>
          <p:nvPr>
            <p:custDataLst>
              <p:tags r:id="rId1"/>
            </p:custDataLst>
            <p:extLst>
              <p:ext uri="{D42A27DB-BD31-4B8C-83A1-F6EECF244321}">
                <p14:modId xmlns:p14="http://schemas.microsoft.com/office/powerpoint/2010/main" val="14882294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415" imgH="416" progId="TCLayout.ActiveDocument.1">
                  <p:embed/>
                </p:oleObj>
              </mc:Choice>
              <mc:Fallback>
                <p:oleObj name="Diapositive think-cell" r:id="rId3" imgW="415" imgH="416" progId="TCLayout.ActiveDocument.1">
                  <p:embed/>
                  <p:pic>
                    <p:nvPicPr>
                      <p:cNvPr id="7" name="think-cell data - do not delete" hidden="1">
                        <a:extLst>
                          <a:ext uri="{FF2B5EF4-FFF2-40B4-BE49-F238E27FC236}">
                            <a16:creationId xmlns:a16="http://schemas.microsoft.com/office/drawing/2014/main" id="{B340B3D7-5F20-4C8F-E5B4-9F842CFF935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el 3">
            <a:extLst>
              <a:ext uri="{FF2B5EF4-FFF2-40B4-BE49-F238E27FC236}">
                <a16:creationId xmlns:a16="http://schemas.microsoft.com/office/drawing/2014/main" id="{48EFA313-4A2A-438D-8996-80D15AFD4405}"/>
              </a:ext>
            </a:extLst>
          </p:cNvPr>
          <p:cNvSpPr>
            <a:spLocks noGrp="1"/>
          </p:cNvSpPr>
          <p:nvPr>
            <p:ph type="title"/>
          </p:nvPr>
        </p:nvSpPr>
        <p:spPr/>
        <p:txBody>
          <a:bodyPr vert="horz"/>
          <a:lstStyle/>
          <a:p>
            <a:r>
              <a:rPr lang="en-US" noProof="0" dirty="0"/>
              <a:t>Flexsafe</a:t>
            </a:r>
            <a:r>
              <a:rPr lang="en-US" baseline="30000" noProof="0" dirty="0"/>
              <a:t>®</a:t>
            </a:r>
            <a:r>
              <a:rPr lang="en-US" noProof="0" dirty="0"/>
              <a:t> Pro Mixer for 5L, 10L, 20L with plastic Bag Holders</a:t>
            </a:r>
          </a:p>
        </p:txBody>
      </p:sp>
      <p:sp>
        <p:nvSpPr>
          <p:cNvPr id="10" name="Espace réservé du texte 9">
            <a:extLst>
              <a:ext uri="{FF2B5EF4-FFF2-40B4-BE49-F238E27FC236}">
                <a16:creationId xmlns:a16="http://schemas.microsoft.com/office/drawing/2014/main" id="{BD48C9F6-6F6B-418D-88DA-72523EB19201}"/>
              </a:ext>
            </a:extLst>
          </p:cNvPr>
          <p:cNvSpPr>
            <a:spLocks noGrp="1"/>
          </p:cNvSpPr>
          <p:nvPr>
            <p:ph type="body" sz="quarter" idx="15"/>
          </p:nvPr>
        </p:nvSpPr>
        <p:spPr>
          <a:xfrm>
            <a:off x="298800" y="234000"/>
            <a:ext cx="2797200" cy="184666"/>
          </a:xfrm>
        </p:spPr>
        <p:txBody>
          <a:bodyPr/>
          <a:lstStyle/>
          <a:p>
            <a:r>
              <a:rPr lang="en-US" noProof="0" dirty="0"/>
              <a:t>Flexsafe® Pro Mixer</a:t>
            </a:r>
          </a:p>
        </p:txBody>
      </p:sp>
      <p:graphicFrame>
        <p:nvGraphicFramePr>
          <p:cNvPr id="14" name="Tableau 13">
            <a:extLst>
              <a:ext uri="{FF2B5EF4-FFF2-40B4-BE49-F238E27FC236}">
                <a16:creationId xmlns:a16="http://schemas.microsoft.com/office/drawing/2014/main" id="{811EA0B0-2F8D-4E0C-90FB-B6DCCE0C6D6F}"/>
              </a:ext>
            </a:extLst>
          </p:cNvPr>
          <p:cNvGraphicFramePr>
            <a:graphicFrameLocks noGrp="1"/>
          </p:cNvGraphicFramePr>
          <p:nvPr>
            <p:extLst>
              <p:ext uri="{D42A27DB-BD31-4B8C-83A1-F6EECF244321}">
                <p14:modId xmlns:p14="http://schemas.microsoft.com/office/powerpoint/2010/main" val="2758368675"/>
              </p:ext>
            </p:extLst>
          </p:nvPr>
        </p:nvGraphicFramePr>
        <p:xfrm>
          <a:off x="298800" y="3995709"/>
          <a:ext cx="11592000" cy="1854200"/>
        </p:xfrm>
        <a:graphic>
          <a:graphicData uri="http://schemas.openxmlformats.org/drawingml/2006/table">
            <a:tbl>
              <a:tblPr firstRow="1" bandRow="1">
                <a:tableStyleId>{7E9639D4-E3E2-4D34-9284-5A2195B3D0D7}</a:tableStyleId>
              </a:tblPr>
              <a:tblGrid>
                <a:gridCol w="2898000">
                  <a:extLst>
                    <a:ext uri="{9D8B030D-6E8A-4147-A177-3AD203B41FA5}">
                      <a16:colId xmlns:a16="http://schemas.microsoft.com/office/drawing/2014/main" val="3380548598"/>
                    </a:ext>
                  </a:extLst>
                </a:gridCol>
                <a:gridCol w="2898000">
                  <a:extLst>
                    <a:ext uri="{9D8B030D-6E8A-4147-A177-3AD203B41FA5}">
                      <a16:colId xmlns:a16="http://schemas.microsoft.com/office/drawing/2014/main" val="4258743801"/>
                    </a:ext>
                  </a:extLst>
                </a:gridCol>
                <a:gridCol w="2898000">
                  <a:extLst>
                    <a:ext uri="{9D8B030D-6E8A-4147-A177-3AD203B41FA5}">
                      <a16:colId xmlns:a16="http://schemas.microsoft.com/office/drawing/2014/main" val="3704690180"/>
                    </a:ext>
                  </a:extLst>
                </a:gridCol>
                <a:gridCol w="2898000">
                  <a:extLst>
                    <a:ext uri="{9D8B030D-6E8A-4147-A177-3AD203B41FA5}">
                      <a16:colId xmlns:a16="http://schemas.microsoft.com/office/drawing/2014/main" val="1493217193"/>
                    </a:ext>
                  </a:extLst>
                </a:gridCol>
              </a:tblGrid>
              <a:tr h="370840">
                <a:tc>
                  <a:txBody>
                    <a:bodyPr/>
                    <a:lstStyle/>
                    <a:p>
                      <a:pPr algn="ctr"/>
                      <a:r>
                        <a:rPr lang="en-US" sz="1400" noProof="0">
                          <a:solidFill>
                            <a:schemeClr val="tx1"/>
                          </a:solidFill>
                        </a:rPr>
                        <a:t>System</a:t>
                      </a:r>
                    </a:p>
                  </a:txBody>
                  <a:tcPr>
                    <a:lnL w="6350" cap="flat" cmpd="sng" algn="ctr">
                      <a:noFill/>
                      <a:prstDash val="solid"/>
                      <a:miter lim="800000"/>
                    </a:lnL>
                    <a:lnR w="12700" cap="flat" cmpd="sng" algn="ctr">
                      <a:solidFill>
                        <a:schemeClr val="accent2"/>
                      </a:solidFill>
                      <a:prstDash val="solid"/>
                      <a:round/>
                      <a:headEnd type="none" w="med" len="med"/>
                      <a:tailEnd type="none" w="med" len="med"/>
                    </a:lnR>
                    <a:lnT w="6350" cap="flat" cmpd="sng" algn="ctr">
                      <a:noFill/>
                      <a:prstDash val="solid"/>
                      <a:miter lim="800000"/>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noProof="0">
                          <a:solidFill>
                            <a:schemeClr val="tx1"/>
                          </a:solidFill>
                        </a:rPr>
                        <a:t>5L</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6350" cap="flat" cmpd="sng" algn="ctr">
                      <a:noFill/>
                      <a:prstDash val="solid"/>
                      <a:miter lim="800000"/>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noProof="0">
                          <a:solidFill>
                            <a:schemeClr val="tx1"/>
                          </a:solidFill>
                        </a:rPr>
                        <a:t>10L</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6350" cap="flat" cmpd="sng" algn="ctr">
                      <a:noFill/>
                      <a:prstDash val="solid"/>
                      <a:miter lim="800000"/>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noProof="0">
                          <a:solidFill>
                            <a:schemeClr val="tx1"/>
                          </a:solidFill>
                        </a:rPr>
                        <a:t>20L</a:t>
                      </a:r>
                    </a:p>
                  </a:txBody>
                  <a:tcPr>
                    <a:lnL w="12700" cap="flat" cmpd="sng" algn="ctr">
                      <a:solidFill>
                        <a:schemeClr val="accent2"/>
                      </a:solidFill>
                      <a:prstDash val="solid"/>
                      <a:round/>
                      <a:headEnd type="none" w="med" len="med"/>
                      <a:tailEnd type="none" w="med" len="med"/>
                    </a:lnL>
                    <a:lnR w="6350" cap="flat" cmpd="sng" algn="ctr">
                      <a:noFill/>
                      <a:prstDash val="solid"/>
                      <a:miter lim="800000"/>
                    </a:lnR>
                    <a:lnT w="6350" cap="flat" cmpd="sng" algn="ctr">
                      <a:noFill/>
                      <a:prstDash val="solid"/>
                      <a:miter lim="800000"/>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1537090"/>
                  </a:ext>
                </a:extLst>
              </a:tr>
              <a:tr h="370840">
                <a:tc>
                  <a:txBody>
                    <a:bodyPr/>
                    <a:lstStyle/>
                    <a:p>
                      <a:pPr algn="ctr"/>
                      <a:r>
                        <a:rPr lang="en-US" sz="1400" noProof="0" dirty="0">
                          <a:solidFill>
                            <a:schemeClr val="tx1"/>
                          </a:solidFill>
                        </a:rPr>
                        <a:t>Total net weight (kg)</a:t>
                      </a:r>
                    </a:p>
                  </a:txBody>
                  <a:tcPr>
                    <a:lnL w="6350" cap="flat" cmpd="sng" algn="ctr">
                      <a:noFill/>
                      <a:prstDash val="solid"/>
                      <a:miter lim="800000"/>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noProof="0" dirty="0">
                          <a:solidFill>
                            <a:schemeClr val="tx1"/>
                          </a:solidFill>
                        </a:rPr>
                        <a:t>11,5 + 2,9 = 14,4</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noProof="0" dirty="0">
                          <a:solidFill>
                            <a:schemeClr val="tx1"/>
                          </a:solidFill>
                        </a:rPr>
                        <a:t>11,5 + 4,4 = 15,9</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noProof="0" dirty="0">
                          <a:solidFill>
                            <a:schemeClr val="tx1"/>
                          </a:solidFill>
                        </a:rPr>
                        <a:t>11,5 + 8,7 = 20,2</a:t>
                      </a:r>
                    </a:p>
                  </a:txBody>
                  <a:tcPr>
                    <a:lnL w="12700" cap="flat" cmpd="sng" algn="ctr">
                      <a:solidFill>
                        <a:schemeClr val="accent2"/>
                      </a:solidFill>
                      <a:prstDash val="solid"/>
                      <a:round/>
                      <a:headEnd type="none" w="med" len="med"/>
                      <a:tailEnd type="none" w="med" len="med"/>
                    </a:lnL>
                    <a:lnR w="6350" cap="flat" cmpd="sng" algn="ctr">
                      <a:noFill/>
                      <a:prstDash val="solid"/>
                      <a:miter lim="800000"/>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6918303"/>
                  </a:ext>
                </a:extLst>
              </a:tr>
              <a:tr h="370840">
                <a:tc>
                  <a:txBody>
                    <a:bodyPr/>
                    <a:lstStyle/>
                    <a:p>
                      <a:pPr algn="ctr"/>
                      <a:r>
                        <a:rPr lang="en-US" sz="1400" noProof="0">
                          <a:solidFill>
                            <a:schemeClr val="tx1"/>
                          </a:solidFill>
                        </a:rPr>
                        <a:t>Dimensions (W x D x H)</a:t>
                      </a:r>
                    </a:p>
                  </a:txBody>
                  <a:tcPr>
                    <a:lnL w="6350" cap="flat" cmpd="sng" algn="ctr">
                      <a:noFill/>
                      <a:prstDash val="solid"/>
                      <a:miter lim="800000"/>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dirty="0">
                          <a:solidFill>
                            <a:schemeClr val="tx1"/>
                          </a:solidFill>
                        </a:rPr>
                        <a:t>468 x 452 x 437</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dirty="0">
                          <a:solidFill>
                            <a:schemeClr val="tx1"/>
                          </a:solidFill>
                        </a:rPr>
                        <a:t>468 x 452 x 473</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dirty="0">
                          <a:solidFill>
                            <a:schemeClr val="tx1"/>
                          </a:solidFill>
                        </a:rPr>
                        <a:t>468 x 452 x 533</a:t>
                      </a:r>
                    </a:p>
                  </a:txBody>
                  <a:tcPr>
                    <a:lnL w="12700" cap="flat" cmpd="sng" algn="ctr">
                      <a:solidFill>
                        <a:schemeClr val="accent2"/>
                      </a:solidFill>
                      <a:prstDash val="solid"/>
                      <a:round/>
                      <a:headEnd type="none" w="med" len="med"/>
                      <a:tailEnd type="none" w="med" len="med"/>
                    </a:lnL>
                    <a:lnR w="6350" cap="flat" cmpd="sng" algn="ctr">
                      <a:noFill/>
                      <a:prstDash val="solid"/>
                      <a:miter lim="800000"/>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6067409"/>
                  </a:ext>
                </a:extLst>
              </a:tr>
              <a:tr h="370840">
                <a:tc>
                  <a:txBody>
                    <a:bodyPr/>
                    <a:lstStyle/>
                    <a:p>
                      <a:pPr algn="ctr"/>
                      <a:r>
                        <a:rPr lang="en-US" sz="1400" noProof="0" dirty="0">
                          <a:solidFill>
                            <a:schemeClr val="tx1"/>
                          </a:solidFill>
                        </a:rPr>
                        <a:t>Impeller speed (rpm)</a:t>
                      </a:r>
                    </a:p>
                  </a:txBody>
                  <a:tcPr>
                    <a:lnL w="6350" cap="flat" cmpd="sng" algn="ctr">
                      <a:noFill/>
                      <a:prstDash val="solid"/>
                      <a:miter lim="800000"/>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dirty="0"/>
                        <a:t>10 – 750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dirty="0"/>
                        <a:t>10 – 750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dirty="0"/>
                        <a:t>10 – 750</a:t>
                      </a:r>
                    </a:p>
                  </a:txBody>
                  <a:tcPr>
                    <a:lnL w="12700" cap="flat" cmpd="sng" algn="ctr">
                      <a:solidFill>
                        <a:schemeClr val="accent2"/>
                      </a:solidFill>
                      <a:prstDash val="solid"/>
                      <a:round/>
                      <a:headEnd type="none" w="med" len="med"/>
                      <a:tailEnd type="none" w="med" len="med"/>
                    </a:lnL>
                    <a:lnR w="6350" cap="flat" cmpd="sng" algn="ctr">
                      <a:noFill/>
                      <a:prstDash val="solid"/>
                      <a:miter lim="800000"/>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5010787"/>
                  </a:ext>
                </a:extLst>
              </a:tr>
              <a:tr h="370840">
                <a:tc>
                  <a:txBody>
                    <a:bodyPr/>
                    <a:lstStyle/>
                    <a:p>
                      <a:pPr algn="ctr"/>
                      <a:r>
                        <a:rPr lang="fr-FR" sz="1400" noProof="0" dirty="0">
                          <a:solidFill>
                            <a:schemeClr val="tx1"/>
                          </a:solidFill>
                        </a:rPr>
                        <a:t>Temperature range (°C)</a:t>
                      </a:r>
                      <a:endParaRPr lang="en-US" sz="1400" noProof="0" dirty="0">
                        <a:solidFill>
                          <a:schemeClr val="tx1"/>
                        </a:solidFill>
                      </a:endParaRPr>
                    </a:p>
                  </a:txBody>
                  <a:tcPr>
                    <a:lnL w="6350" cap="flat" cmpd="sng" algn="ctr">
                      <a:noFill/>
                      <a:prstDash val="solid"/>
                      <a:miter lim="800000"/>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noProof="0" dirty="0"/>
                        <a:t>2 - 30</a:t>
                      </a:r>
                      <a:endParaRPr lang="en-US" sz="1400" noProof="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noProof="0" dirty="0"/>
                        <a:t>2 - 30</a:t>
                      </a:r>
                      <a:endParaRPr lang="en-US" sz="1400" noProof="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noProof="0" dirty="0"/>
                        <a:t>2 - 30</a:t>
                      </a:r>
                      <a:endParaRPr lang="en-US" sz="1400" noProof="0" dirty="0"/>
                    </a:p>
                  </a:txBody>
                  <a:tcPr>
                    <a:lnL w="12700" cap="flat" cmpd="sng" algn="ctr">
                      <a:solidFill>
                        <a:schemeClr val="accent2"/>
                      </a:solidFill>
                      <a:prstDash val="solid"/>
                      <a:round/>
                      <a:headEnd type="none" w="med" len="med"/>
                      <a:tailEnd type="none" w="med" len="med"/>
                    </a:lnL>
                    <a:lnR w="6350" cap="flat" cmpd="sng" algn="ctr">
                      <a:noFill/>
                      <a:prstDash val="solid"/>
                      <a:miter lim="800000"/>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6227789"/>
                  </a:ext>
                </a:extLst>
              </a:tr>
            </a:tbl>
          </a:graphicData>
        </a:graphic>
      </p:graphicFrame>
      <p:sp>
        <p:nvSpPr>
          <p:cNvPr id="2" name="Espace réservé du numéro de diapositive 1">
            <a:extLst>
              <a:ext uri="{FF2B5EF4-FFF2-40B4-BE49-F238E27FC236}">
                <a16:creationId xmlns:a16="http://schemas.microsoft.com/office/drawing/2014/main" id="{72602EB9-769A-4308-BC60-4CA656F06D92}"/>
              </a:ext>
            </a:extLst>
          </p:cNvPr>
          <p:cNvSpPr>
            <a:spLocks noGrp="1"/>
          </p:cNvSpPr>
          <p:nvPr>
            <p:ph type="sldNum" sz="quarter" idx="12"/>
          </p:nvPr>
        </p:nvSpPr>
        <p:spPr/>
        <p:txBody>
          <a:bodyPr/>
          <a:lstStyle/>
          <a:p>
            <a:fld id="{0C8761C7-EE27-4485-904A-AF787EF92FBE}" type="slidenum">
              <a:rPr lang="en-US" noProof="0" smtClean="0"/>
              <a:t>15</a:t>
            </a:fld>
            <a:endParaRPr lang="en-US" noProof="0" dirty="0"/>
          </a:p>
        </p:txBody>
      </p:sp>
      <p:sp>
        <p:nvSpPr>
          <p:cNvPr id="3" name="Fußzeilenplatzhalter 3">
            <a:extLst>
              <a:ext uri="{FF2B5EF4-FFF2-40B4-BE49-F238E27FC236}">
                <a16:creationId xmlns:a16="http://schemas.microsoft.com/office/drawing/2014/main" id="{6E2F2B0F-0C08-763E-E712-D68A530FF212}"/>
              </a:ext>
            </a:extLst>
          </p:cNvPr>
          <p:cNvSpPr txBox="1">
            <a:spLocks/>
          </p:cNvSpPr>
          <p:nvPr/>
        </p:nvSpPr>
        <p:spPr>
          <a:xfrm>
            <a:off x="711986" y="6494400"/>
            <a:ext cx="2052148" cy="129036"/>
          </a:xfrm>
          <a:prstGeom prst="rect">
            <a:avLst/>
          </a:prstGeom>
        </p:spPr>
        <p:txBody>
          <a:bodyPr lIns="0" tIns="0" rIns="0"/>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000" noProof="0" dirty="0">
                <a:solidFill>
                  <a:prstClr val="black"/>
                </a:solidFill>
                <a:latin typeface="TT Norms Pro"/>
              </a:rPr>
              <a:t>Flexsafe</a:t>
            </a:r>
            <a:r>
              <a:rPr lang="en-US" sz="1000" baseline="30000" noProof="0" dirty="0">
                <a:solidFill>
                  <a:prstClr val="black"/>
                </a:solidFill>
                <a:latin typeface="TT Norms Pro"/>
              </a:rPr>
              <a:t>®</a:t>
            </a:r>
            <a:r>
              <a:rPr lang="en-US" sz="1000" noProof="0" dirty="0">
                <a:solidFill>
                  <a:prstClr val="black"/>
                </a:solidFill>
                <a:latin typeface="TT Norms Pro"/>
              </a:rPr>
              <a:t> Pro Mixer 5 L | 10 L | 20 L</a:t>
            </a:r>
          </a:p>
          <a:p>
            <a:pPr>
              <a:defRPr/>
            </a:pPr>
            <a:endParaRPr lang="en-US" sz="1000" noProof="0" dirty="0">
              <a:solidFill>
                <a:prstClr val="black"/>
              </a:solidFill>
              <a:latin typeface="TT Norms Pro"/>
            </a:endParaRPr>
          </a:p>
        </p:txBody>
      </p:sp>
      <p:pic>
        <p:nvPicPr>
          <p:cNvPr id="5" name="Picture 4">
            <a:extLst>
              <a:ext uri="{FF2B5EF4-FFF2-40B4-BE49-F238E27FC236}">
                <a16:creationId xmlns:a16="http://schemas.microsoft.com/office/drawing/2014/main" id="{95AC622B-7062-89F9-4D4A-B2CFECEEBD6A}"/>
              </a:ext>
            </a:extLst>
          </p:cNvPr>
          <p:cNvPicPr>
            <a:picLocks noChangeAspect="1"/>
          </p:cNvPicPr>
          <p:nvPr/>
        </p:nvPicPr>
        <p:blipFill>
          <a:blip r:embed="rId5">
            <a:extLst>
              <a:ext uri="{28A0092B-C50C-407E-A947-70E740481C1C}">
                <a14:useLocalDpi xmlns:a14="http://schemas.microsoft.com/office/drawing/2010/main" val="0"/>
              </a:ext>
            </a:extLst>
          </a:blip>
          <a:srcRect l="31410" t="21102" r="30355" b="10152"/>
          <a:stretch/>
        </p:blipFill>
        <p:spPr>
          <a:xfrm>
            <a:off x="3694176" y="1708948"/>
            <a:ext cx="1910175" cy="1962870"/>
          </a:xfrm>
          <a:prstGeom prst="rect">
            <a:avLst/>
          </a:prstGeom>
        </p:spPr>
      </p:pic>
      <p:pic>
        <p:nvPicPr>
          <p:cNvPr id="8" name="Picture 7">
            <a:extLst>
              <a:ext uri="{FF2B5EF4-FFF2-40B4-BE49-F238E27FC236}">
                <a16:creationId xmlns:a16="http://schemas.microsoft.com/office/drawing/2014/main" id="{90F85F60-8E2F-606A-A27B-BDB9F2B326D6}"/>
              </a:ext>
            </a:extLst>
          </p:cNvPr>
          <p:cNvPicPr>
            <a:picLocks noChangeAspect="1"/>
          </p:cNvPicPr>
          <p:nvPr/>
        </p:nvPicPr>
        <p:blipFill>
          <a:blip r:embed="rId6">
            <a:extLst>
              <a:ext uri="{28A0092B-C50C-407E-A947-70E740481C1C}">
                <a14:useLocalDpi xmlns:a14="http://schemas.microsoft.com/office/drawing/2010/main" val="0"/>
              </a:ext>
            </a:extLst>
          </a:blip>
          <a:srcRect l="31158" t="16573" r="30607" b="10527"/>
          <a:stretch/>
        </p:blipFill>
        <p:spPr>
          <a:xfrm>
            <a:off x="6587651" y="1583923"/>
            <a:ext cx="1910175" cy="2081432"/>
          </a:xfrm>
          <a:prstGeom prst="rect">
            <a:avLst/>
          </a:prstGeom>
        </p:spPr>
      </p:pic>
      <p:pic>
        <p:nvPicPr>
          <p:cNvPr id="11" name="Picture 10">
            <a:extLst>
              <a:ext uri="{FF2B5EF4-FFF2-40B4-BE49-F238E27FC236}">
                <a16:creationId xmlns:a16="http://schemas.microsoft.com/office/drawing/2014/main" id="{427B4318-D32F-F3B5-1C64-8982C44C06C3}"/>
              </a:ext>
            </a:extLst>
          </p:cNvPr>
          <p:cNvPicPr>
            <a:picLocks noChangeAspect="1"/>
          </p:cNvPicPr>
          <p:nvPr/>
        </p:nvPicPr>
        <p:blipFill>
          <a:blip r:embed="rId7">
            <a:extLst>
              <a:ext uri="{28A0092B-C50C-407E-A947-70E740481C1C}">
                <a14:useLocalDpi xmlns:a14="http://schemas.microsoft.com/office/drawing/2010/main" val="0"/>
              </a:ext>
            </a:extLst>
          </a:blip>
          <a:srcRect l="31324" t="7662" r="30483" b="10251"/>
          <a:stretch/>
        </p:blipFill>
        <p:spPr>
          <a:xfrm>
            <a:off x="9481126" y="1334127"/>
            <a:ext cx="1903153" cy="2337691"/>
          </a:xfrm>
          <a:prstGeom prst="rect">
            <a:avLst/>
          </a:prstGeom>
        </p:spPr>
      </p:pic>
    </p:spTree>
    <p:extLst>
      <p:ext uri="{BB962C8B-B14F-4D97-AF65-F5344CB8AC3E}">
        <p14:creationId xmlns:p14="http://schemas.microsoft.com/office/powerpoint/2010/main" val="2450722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2F05A-6AF5-744A-FBFB-078723E6AEBD}"/>
            </a:ext>
          </a:extLst>
        </p:cNvPr>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632B273-08A4-11CF-B2FC-3D6695BD159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5" imgW="498" imgH="499" progId="TCLayout.ActiveDocument.1">
                  <p:embed/>
                </p:oleObj>
              </mc:Choice>
              <mc:Fallback>
                <p:oleObj name="Diapositive think-cell" r:id="rId5" imgW="498" imgH="499" progId="TCLayout.ActiveDocument.1">
                  <p:embed/>
                  <p:pic>
                    <p:nvPicPr>
                      <p:cNvPr id="5" name="Object 4" hidden="1">
                        <a:extLst>
                          <a:ext uri="{FF2B5EF4-FFF2-40B4-BE49-F238E27FC236}">
                            <a16:creationId xmlns:a16="http://schemas.microsoft.com/office/drawing/2014/main" id="{F632B273-08A4-11CF-B2FC-3D6695BD159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Foliennummernplatzhalter 2">
            <a:extLst>
              <a:ext uri="{FF2B5EF4-FFF2-40B4-BE49-F238E27FC236}">
                <a16:creationId xmlns:a16="http://schemas.microsoft.com/office/drawing/2014/main" id="{36BC205E-AFE7-6E60-757E-A761D360A6F9}"/>
              </a:ext>
            </a:extLst>
          </p:cNvPr>
          <p:cNvSpPr txBox="1">
            <a:spLocks/>
          </p:cNvSpPr>
          <p:nvPr/>
        </p:nvSpPr>
        <p:spPr>
          <a:xfrm>
            <a:off x="300037" y="6494400"/>
            <a:ext cx="412377" cy="153888"/>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8761C7-EE27-4485-904A-AF787EF92FBE}" type="slidenum">
              <a:rPr lang="en-US" sz="1000" noProof="0" smtClean="0"/>
              <a:pPr/>
              <a:t>16</a:t>
            </a:fld>
            <a:endParaRPr lang="en-US" sz="1000" noProof="0" dirty="0"/>
          </a:p>
        </p:txBody>
      </p:sp>
      <p:graphicFrame>
        <p:nvGraphicFramePr>
          <p:cNvPr id="32" name="Tableau 32">
            <a:extLst>
              <a:ext uri="{FF2B5EF4-FFF2-40B4-BE49-F238E27FC236}">
                <a16:creationId xmlns:a16="http://schemas.microsoft.com/office/drawing/2014/main" id="{6175E520-2474-7EAD-BCE9-DD808CD99F09}"/>
              </a:ext>
            </a:extLst>
          </p:cNvPr>
          <p:cNvGraphicFramePr>
            <a:graphicFrameLocks noGrp="1"/>
          </p:cNvGraphicFramePr>
          <p:nvPr>
            <p:extLst>
              <p:ext uri="{D42A27DB-BD31-4B8C-83A1-F6EECF244321}">
                <p14:modId xmlns:p14="http://schemas.microsoft.com/office/powerpoint/2010/main" val="427940468"/>
              </p:ext>
            </p:extLst>
          </p:nvPr>
        </p:nvGraphicFramePr>
        <p:xfrm>
          <a:off x="506225" y="1713555"/>
          <a:ext cx="10793091" cy="3430890"/>
        </p:xfrm>
        <a:graphic>
          <a:graphicData uri="http://schemas.openxmlformats.org/drawingml/2006/table">
            <a:tbl>
              <a:tblPr firstRow="1" bandRow="1">
                <a:tableStyleId>{7E9639D4-E3E2-4D34-9284-5A2195B3D0D7}</a:tableStyleId>
              </a:tblPr>
              <a:tblGrid>
                <a:gridCol w="7552070">
                  <a:extLst>
                    <a:ext uri="{9D8B030D-6E8A-4147-A177-3AD203B41FA5}">
                      <a16:colId xmlns:a16="http://schemas.microsoft.com/office/drawing/2014/main" val="4050103530"/>
                    </a:ext>
                  </a:extLst>
                </a:gridCol>
                <a:gridCol w="3241021">
                  <a:extLst>
                    <a:ext uri="{9D8B030D-6E8A-4147-A177-3AD203B41FA5}">
                      <a16:colId xmlns:a16="http://schemas.microsoft.com/office/drawing/2014/main" val="1168933740"/>
                    </a:ext>
                  </a:extLst>
                </a:gridCol>
              </a:tblGrid>
              <a:tr h="4752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a:t>Cleaning Agents</a:t>
                      </a:r>
                    </a:p>
                  </a:txBody>
                  <a:tcPr anchor="ctr"/>
                </a:tc>
                <a:tc>
                  <a:txBody>
                    <a:bodyPr/>
                    <a:lstStyle/>
                    <a:p>
                      <a:pPr algn="ctr"/>
                      <a:r>
                        <a:rPr lang="en-US" noProof="0"/>
                        <a:t>Compatibility</a:t>
                      </a:r>
                    </a:p>
                  </a:txBody>
                  <a:tcPr anchor="ctr"/>
                </a:tc>
                <a:extLst>
                  <a:ext uri="{0D108BD9-81ED-4DB2-BD59-A6C34878D82A}">
                    <a16:rowId xmlns:a16="http://schemas.microsoft.com/office/drawing/2014/main" val="64677114"/>
                  </a:ext>
                </a:extLst>
              </a:tr>
              <a:tr h="475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noProof="0">
                          <a:solidFill>
                            <a:schemeClr val="tx1"/>
                          </a:solidFill>
                          <a:latin typeface="+mn-lt"/>
                          <a:ea typeface="+mn-ea"/>
                          <a:cs typeface="+mn-cs"/>
                        </a:rPr>
                        <a:t>70% ethanol | 30% WFI</a:t>
                      </a:r>
                      <a:endParaRPr lang="en-US" sz="1600" noProof="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noProof="0"/>
                        <a:t>STS &amp; Plastic</a:t>
                      </a:r>
                    </a:p>
                  </a:txBody>
                  <a:tcPr anchor="ctr"/>
                </a:tc>
                <a:extLst>
                  <a:ext uri="{0D108BD9-81ED-4DB2-BD59-A6C34878D82A}">
                    <a16:rowId xmlns:a16="http://schemas.microsoft.com/office/drawing/2014/main" val="569902578"/>
                  </a:ext>
                </a:extLst>
              </a:tr>
              <a:tr h="475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noProof="0">
                          <a:solidFill>
                            <a:schemeClr val="tx1"/>
                          </a:solidFill>
                          <a:latin typeface="+mn-lt"/>
                          <a:ea typeface="+mn-ea"/>
                          <a:cs typeface="+mn-cs"/>
                        </a:rPr>
                        <a:t>70% isopropanol | 30% WFI</a:t>
                      </a:r>
                      <a:endParaRPr lang="en-US" sz="1600" noProof="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noProof="0"/>
                        <a:t>STS &amp; Plastic</a:t>
                      </a:r>
                    </a:p>
                  </a:txBody>
                  <a:tcPr anchor="ctr"/>
                </a:tc>
                <a:extLst>
                  <a:ext uri="{0D108BD9-81ED-4DB2-BD59-A6C34878D82A}">
                    <a16:rowId xmlns:a16="http://schemas.microsoft.com/office/drawing/2014/main" val="2613054229"/>
                  </a:ext>
                </a:extLst>
              </a:tr>
              <a:tr h="475295">
                <a:tc>
                  <a:txBody>
                    <a:bodyPr/>
                    <a:lstStyle/>
                    <a:p>
                      <a:r>
                        <a:rPr lang="en-US" sz="1600" b="0" i="0" u="none" strike="noStrike" kern="1200" baseline="0" noProof="0">
                          <a:solidFill>
                            <a:schemeClr val="tx1"/>
                          </a:solidFill>
                          <a:latin typeface="+mn-lt"/>
                          <a:ea typeface="+mn-ea"/>
                          <a:cs typeface="+mn-cs"/>
                        </a:rPr>
                        <a:t>1% hydrogen, 0.08% peracetic acid</a:t>
                      </a:r>
                      <a:endParaRPr lang="en-US" sz="1600" noProof="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noProof="0"/>
                        <a:t>STS &amp; Plastic</a:t>
                      </a:r>
                    </a:p>
                  </a:txBody>
                  <a:tcPr anchor="ctr"/>
                </a:tc>
                <a:extLst>
                  <a:ext uri="{0D108BD9-81ED-4DB2-BD59-A6C34878D82A}">
                    <a16:rowId xmlns:a16="http://schemas.microsoft.com/office/drawing/2014/main" val="3996775997"/>
                  </a:ext>
                </a:extLst>
              </a:tr>
              <a:tr h="475295">
                <a:tc>
                  <a:txBody>
                    <a:bodyPr/>
                    <a:lstStyle/>
                    <a:p>
                      <a:r>
                        <a:rPr lang="en-US" sz="1600" b="0" i="0" u="none" strike="noStrike" kern="1200" baseline="0" noProof="0">
                          <a:solidFill>
                            <a:schemeClr val="tx1"/>
                          </a:solidFill>
                          <a:latin typeface="+mn-lt"/>
                          <a:ea typeface="+mn-ea"/>
                          <a:cs typeface="+mn-cs"/>
                        </a:rPr>
                        <a:t>6% H2O2</a:t>
                      </a:r>
                      <a:endParaRPr lang="en-US" sz="1600" noProof="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noProof="0"/>
                        <a:t>STS &amp; Plastic</a:t>
                      </a:r>
                    </a:p>
                  </a:txBody>
                  <a:tcPr anchor="ctr"/>
                </a:tc>
                <a:extLst>
                  <a:ext uri="{0D108BD9-81ED-4DB2-BD59-A6C34878D82A}">
                    <a16:rowId xmlns:a16="http://schemas.microsoft.com/office/drawing/2014/main" val="99133682"/>
                  </a:ext>
                </a:extLst>
              </a:tr>
              <a:tr h="475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noProof="0">
                          <a:solidFill>
                            <a:schemeClr val="tx1"/>
                          </a:solidFill>
                          <a:latin typeface="+mn-lt"/>
                          <a:ea typeface="+mn-ea"/>
                          <a:cs typeface="+mn-cs"/>
                        </a:rPr>
                        <a:t>Alcohol (isopropanol, ethanol, methanol, in concentrations of 60–70%), citric acid 10%, diluted H2O2 (3.5%), water</a:t>
                      </a:r>
                      <a:endParaRPr lang="en-US" sz="1600" noProof="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noProof="0"/>
                        <a:t>STS &amp; Plastic</a:t>
                      </a:r>
                    </a:p>
                  </a:txBody>
                  <a:tcPr anchor="ctr"/>
                </a:tc>
                <a:extLst>
                  <a:ext uri="{0D108BD9-81ED-4DB2-BD59-A6C34878D82A}">
                    <a16:rowId xmlns:a16="http://schemas.microsoft.com/office/drawing/2014/main" val="3304226576"/>
                  </a:ext>
                </a:extLst>
              </a:tr>
              <a:tr h="475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noProof="0">
                          <a:solidFill>
                            <a:schemeClr val="tx1"/>
                          </a:solidFill>
                          <a:latin typeface="+mn-lt"/>
                          <a:ea typeface="+mn-ea"/>
                          <a:cs typeface="+mn-cs"/>
                        </a:rPr>
                        <a:t>Vaporized hydrogen peroxide (dry procedure)</a:t>
                      </a:r>
                      <a:endParaRPr lang="en-US" sz="1600" noProof="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noProof="0" dirty="0"/>
                        <a:t>Only STS</a:t>
                      </a:r>
                    </a:p>
                  </a:txBody>
                  <a:tcPr anchor="ctr"/>
                </a:tc>
                <a:extLst>
                  <a:ext uri="{0D108BD9-81ED-4DB2-BD59-A6C34878D82A}">
                    <a16:rowId xmlns:a16="http://schemas.microsoft.com/office/drawing/2014/main" val="3011238949"/>
                  </a:ext>
                </a:extLst>
              </a:tr>
            </a:tbl>
          </a:graphicData>
        </a:graphic>
      </p:graphicFrame>
      <p:sp>
        <p:nvSpPr>
          <p:cNvPr id="2" name="Title 4">
            <a:extLst>
              <a:ext uri="{FF2B5EF4-FFF2-40B4-BE49-F238E27FC236}">
                <a16:creationId xmlns:a16="http://schemas.microsoft.com/office/drawing/2014/main" id="{33EC2460-B59F-11F4-32D7-AFD28819FCF4}"/>
              </a:ext>
            </a:extLst>
          </p:cNvPr>
          <p:cNvSpPr txBox="1">
            <a:spLocks/>
          </p:cNvSpPr>
          <p:nvPr/>
        </p:nvSpPr>
        <p:spPr>
          <a:xfrm>
            <a:off x="300038" y="584994"/>
            <a:ext cx="11592302" cy="712694"/>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800" kern="1200">
                <a:solidFill>
                  <a:schemeClr val="tx1"/>
                </a:solidFill>
                <a:latin typeface="TT Norms Pro" panose="02000503030000020003" pitchFamily="50" charset="0"/>
                <a:ea typeface="+mj-ea"/>
                <a:cs typeface="+mj-cs"/>
              </a:defRPr>
            </a:lvl1pPr>
          </a:lstStyle>
          <a:p>
            <a:r>
              <a:rPr lang="en-US" noProof="0" dirty="0"/>
              <a:t>Cleaning Agents for the Bag Holders</a:t>
            </a:r>
          </a:p>
        </p:txBody>
      </p:sp>
      <p:sp>
        <p:nvSpPr>
          <p:cNvPr id="7" name="Fußzeilenplatzhalter 3">
            <a:extLst>
              <a:ext uri="{FF2B5EF4-FFF2-40B4-BE49-F238E27FC236}">
                <a16:creationId xmlns:a16="http://schemas.microsoft.com/office/drawing/2014/main" id="{4A5208CB-F7A0-74BC-A79F-D4D6BB661CA9}"/>
              </a:ext>
            </a:extLst>
          </p:cNvPr>
          <p:cNvSpPr txBox="1">
            <a:spLocks/>
          </p:cNvSpPr>
          <p:nvPr/>
        </p:nvSpPr>
        <p:spPr>
          <a:xfrm>
            <a:off x="711986" y="6494400"/>
            <a:ext cx="2460982" cy="30777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000" noProof="0" dirty="0">
                <a:solidFill>
                  <a:prstClr val="black"/>
                </a:solidFill>
                <a:latin typeface="TT Norms Pro"/>
              </a:rPr>
              <a:t>Flexsafe</a:t>
            </a:r>
            <a:r>
              <a:rPr lang="en-US" sz="1000" baseline="30000" noProof="0" dirty="0">
                <a:solidFill>
                  <a:prstClr val="black"/>
                </a:solidFill>
                <a:latin typeface="TT Norms Pro"/>
              </a:rPr>
              <a:t>®</a:t>
            </a:r>
            <a:r>
              <a:rPr lang="en-US" sz="1000" noProof="0" dirty="0">
                <a:solidFill>
                  <a:prstClr val="black"/>
                </a:solidFill>
                <a:latin typeface="TT Norms Pro"/>
              </a:rPr>
              <a:t> Pro Mixer 5 L | 10 L | 20 L</a:t>
            </a:r>
          </a:p>
          <a:p>
            <a:pPr>
              <a:defRPr/>
            </a:pPr>
            <a:endParaRPr lang="en-US" sz="1000" noProof="0" dirty="0">
              <a:solidFill>
                <a:prstClr val="black"/>
              </a:solidFill>
              <a:latin typeface="TT Norms Pro"/>
            </a:endParaRPr>
          </a:p>
        </p:txBody>
      </p:sp>
    </p:spTree>
    <p:custDataLst>
      <p:tags r:id="rId1"/>
    </p:custDataLst>
    <p:extLst>
      <p:ext uri="{BB962C8B-B14F-4D97-AF65-F5344CB8AC3E}">
        <p14:creationId xmlns:p14="http://schemas.microsoft.com/office/powerpoint/2010/main" val="948764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340B3D7-5F20-4C8F-E5B4-9F842CFF9358}"/>
              </a:ext>
            </a:extLst>
          </p:cNvPr>
          <p:cNvGraphicFramePr>
            <a:graphicFrameLocks noChangeAspect="1"/>
          </p:cNvGraphicFramePr>
          <p:nvPr>
            <p:custDataLst>
              <p:tags r:id="rId1"/>
            </p:custDataLst>
            <p:extLst>
              <p:ext uri="{D42A27DB-BD31-4B8C-83A1-F6EECF244321}">
                <p14:modId xmlns:p14="http://schemas.microsoft.com/office/powerpoint/2010/main" val="23282244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415" imgH="416" progId="TCLayout.ActiveDocument.1">
                  <p:embed/>
                </p:oleObj>
              </mc:Choice>
              <mc:Fallback>
                <p:oleObj name="Diapositive think-cell" r:id="rId3" imgW="415" imgH="416" progId="TCLayout.ActiveDocument.1">
                  <p:embed/>
                  <p:pic>
                    <p:nvPicPr>
                      <p:cNvPr id="7" name="think-cell data - do not delete" hidden="1">
                        <a:extLst>
                          <a:ext uri="{FF2B5EF4-FFF2-40B4-BE49-F238E27FC236}">
                            <a16:creationId xmlns:a16="http://schemas.microsoft.com/office/drawing/2014/main" id="{B340B3D7-5F20-4C8F-E5B4-9F842CFF935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el 3">
            <a:extLst>
              <a:ext uri="{FF2B5EF4-FFF2-40B4-BE49-F238E27FC236}">
                <a16:creationId xmlns:a16="http://schemas.microsoft.com/office/drawing/2014/main" id="{48EFA313-4A2A-438D-8996-80D15AFD4405}"/>
              </a:ext>
            </a:extLst>
          </p:cNvPr>
          <p:cNvSpPr>
            <a:spLocks noGrp="1"/>
          </p:cNvSpPr>
          <p:nvPr>
            <p:ph type="title"/>
          </p:nvPr>
        </p:nvSpPr>
        <p:spPr/>
        <p:txBody>
          <a:bodyPr vert="horz"/>
          <a:lstStyle/>
          <a:p>
            <a:r>
              <a:rPr lang="en-US" noProof="0" dirty="0">
                <a:latin typeface="TT Norms Pro"/>
              </a:rPr>
              <a:t>Flexsafe</a:t>
            </a:r>
            <a:r>
              <a:rPr lang="en-US" baseline="30000" noProof="0" dirty="0">
                <a:latin typeface="TT Norms Pro"/>
              </a:rPr>
              <a:t>®</a:t>
            </a:r>
            <a:r>
              <a:rPr lang="en-US" noProof="0" dirty="0">
                <a:latin typeface="TT Norms Pro"/>
              </a:rPr>
              <a:t> Pro Mixer for 5 L, 10 L, 20 L Accessories</a:t>
            </a:r>
            <a:endParaRPr lang="en-US" noProof="0" dirty="0"/>
          </a:p>
        </p:txBody>
      </p:sp>
      <p:sp>
        <p:nvSpPr>
          <p:cNvPr id="10" name="Espace réservé du texte 9">
            <a:extLst>
              <a:ext uri="{FF2B5EF4-FFF2-40B4-BE49-F238E27FC236}">
                <a16:creationId xmlns:a16="http://schemas.microsoft.com/office/drawing/2014/main" id="{BD48C9F6-6F6B-418D-88DA-72523EB19201}"/>
              </a:ext>
            </a:extLst>
          </p:cNvPr>
          <p:cNvSpPr>
            <a:spLocks noGrp="1"/>
          </p:cNvSpPr>
          <p:nvPr>
            <p:ph type="body" sz="quarter" idx="15"/>
          </p:nvPr>
        </p:nvSpPr>
        <p:spPr>
          <a:xfrm>
            <a:off x="298800" y="234000"/>
            <a:ext cx="2797200" cy="184666"/>
          </a:xfrm>
        </p:spPr>
        <p:txBody>
          <a:bodyPr/>
          <a:lstStyle/>
          <a:p>
            <a:r>
              <a:rPr lang="en-US" noProof="0" dirty="0"/>
              <a:t>Flexsafe® Pro Mixer</a:t>
            </a:r>
          </a:p>
        </p:txBody>
      </p:sp>
      <p:graphicFrame>
        <p:nvGraphicFramePr>
          <p:cNvPr id="14" name="Tableau 13">
            <a:extLst>
              <a:ext uri="{FF2B5EF4-FFF2-40B4-BE49-F238E27FC236}">
                <a16:creationId xmlns:a16="http://schemas.microsoft.com/office/drawing/2014/main" id="{811EA0B0-2F8D-4E0C-90FB-B6DCCE0C6D6F}"/>
              </a:ext>
            </a:extLst>
          </p:cNvPr>
          <p:cNvGraphicFramePr>
            <a:graphicFrameLocks noGrp="1"/>
          </p:cNvGraphicFramePr>
          <p:nvPr>
            <p:extLst>
              <p:ext uri="{D42A27DB-BD31-4B8C-83A1-F6EECF244321}">
                <p14:modId xmlns:p14="http://schemas.microsoft.com/office/powerpoint/2010/main" val="1151748455"/>
              </p:ext>
            </p:extLst>
          </p:nvPr>
        </p:nvGraphicFramePr>
        <p:xfrm>
          <a:off x="298800" y="4052065"/>
          <a:ext cx="11592000" cy="1483360"/>
        </p:xfrm>
        <a:graphic>
          <a:graphicData uri="http://schemas.openxmlformats.org/drawingml/2006/table">
            <a:tbl>
              <a:tblPr firstRow="1" bandRow="1">
                <a:tableStyleId>{7E9639D4-E3E2-4D34-9284-5A2195B3D0D7}</a:tableStyleId>
              </a:tblPr>
              <a:tblGrid>
                <a:gridCol w="2898000">
                  <a:extLst>
                    <a:ext uri="{9D8B030D-6E8A-4147-A177-3AD203B41FA5}">
                      <a16:colId xmlns:a16="http://schemas.microsoft.com/office/drawing/2014/main" val="3380548598"/>
                    </a:ext>
                  </a:extLst>
                </a:gridCol>
                <a:gridCol w="2898000">
                  <a:extLst>
                    <a:ext uri="{9D8B030D-6E8A-4147-A177-3AD203B41FA5}">
                      <a16:colId xmlns:a16="http://schemas.microsoft.com/office/drawing/2014/main" val="4258743801"/>
                    </a:ext>
                  </a:extLst>
                </a:gridCol>
                <a:gridCol w="2898000">
                  <a:extLst>
                    <a:ext uri="{9D8B030D-6E8A-4147-A177-3AD203B41FA5}">
                      <a16:colId xmlns:a16="http://schemas.microsoft.com/office/drawing/2014/main" val="3704690180"/>
                    </a:ext>
                  </a:extLst>
                </a:gridCol>
                <a:gridCol w="2898000">
                  <a:extLst>
                    <a:ext uri="{9D8B030D-6E8A-4147-A177-3AD203B41FA5}">
                      <a16:colId xmlns:a16="http://schemas.microsoft.com/office/drawing/2014/main" val="1493217193"/>
                    </a:ext>
                  </a:extLst>
                </a:gridCol>
              </a:tblGrid>
              <a:tr h="370840">
                <a:tc>
                  <a:txBody>
                    <a:bodyPr/>
                    <a:lstStyle/>
                    <a:p>
                      <a:pPr algn="ctr"/>
                      <a:r>
                        <a:rPr lang="en-US" sz="1400" noProof="0">
                          <a:solidFill>
                            <a:schemeClr val="tx1"/>
                          </a:solidFill>
                        </a:rPr>
                        <a:t>Accessory</a:t>
                      </a:r>
                    </a:p>
                  </a:txBody>
                  <a:tcPr>
                    <a:lnL w="6350" cap="flat" cmpd="sng" algn="ctr">
                      <a:noFill/>
                      <a:prstDash val="solid"/>
                      <a:miter lim="800000"/>
                    </a:lnL>
                    <a:lnR w="12700" cap="flat" cmpd="sng" algn="ctr">
                      <a:solidFill>
                        <a:schemeClr val="accent2"/>
                      </a:solidFill>
                      <a:prstDash val="solid"/>
                      <a:round/>
                      <a:headEnd type="none" w="med" len="med"/>
                      <a:tailEnd type="none" w="med" len="med"/>
                    </a:lnR>
                    <a:lnT w="6350" cap="flat" cmpd="sng" algn="ctr">
                      <a:noFill/>
                      <a:prstDash val="solid"/>
                      <a:miter lim="800000"/>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noProof="0">
                          <a:solidFill>
                            <a:schemeClr val="tx1"/>
                          </a:solidFill>
                        </a:rPr>
                        <a:t>Tubing Holder 5/8”</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6350" cap="flat" cmpd="sng" algn="ctr">
                      <a:noFill/>
                      <a:prstDash val="solid"/>
                      <a:miter lim="800000"/>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noProof="0">
                          <a:solidFill>
                            <a:schemeClr val="tx1"/>
                          </a:solidFill>
                        </a:rPr>
                        <a:t>Tubing Holder 7/16”</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6350" cap="flat" cmpd="sng" algn="ctr">
                      <a:noFill/>
                      <a:prstDash val="solid"/>
                      <a:miter lim="800000"/>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noProof="0">
                          <a:solidFill>
                            <a:schemeClr val="tx1"/>
                          </a:solidFill>
                        </a:rPr>
                        <a:t>Lab Cart</a:t>
                      </a:r>
                    </a:p>
                  </a:txBody>
                  <a:tcPr>
                    <a:lnL w="12700" cap="flat" cmpd="sng" algn="ctr">
                      <a:solidFill>
                        <a:schemeClr val="accent2"/>
                      </a:solidFill>
                      <a:prstDash val="solid"/>
                      <a:round/>
                      <a:headEnd type="none" w="med" len="med"/>
                      <a:tailEnd type="none" w="med" len="med"/>
                    </a:lnL>
                    <a:lnR w="6350" cap="flat" cmpd="sng" algn="ctr">
                      <a:noFill/>
                      <a:prstDash val="solid"/>
                      <a:miter lim="800000"/>
                    </a:lnR>
                    <a:lnT w="6350" cap="flat" cmpd="sng" algn="ctr">
                      <a:noFill/>
                      <a:prstDash val="solid"/>
                      <a:miter lim="800000"/>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1537090"/>
                  </a:ext>
                </a:extLst>
              </a:tr>
              <a:tr h="370840">
                <a:tc>
                  <a:txBody>
                    <a:bodyPr/>
                    <a:lstStyle/>
                    <a:p>
                      <a:pPr algn="ctr"/>
                      <a:r>
                        <a:rPr lang="en-US" sz="1400" noProof="0">
                          <a:solidFill>
                            <a:schemeClr val="tx1"/>
                          </a:solidFill>
                        </a:rPr>
                        <a:t>Material Number</a:t>
                      </a:r>
                    </a:p>
                  </a:txBody>
                  <a:tcPr>
                    <a:lnL w="6350" cap="flat" cmpd="sng" algn="ctr">
                      <a:noFill/>
                      <a:prstDash val="solid"/>
                      <a:miter lim="800000"/>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noProof="0">
                          <a:solidFill>
                            <a:schemeClr val="tx1"/>
                          </a:solidFill>
                        </a:rPr>
                        <a:t>FXC301595</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noProof="0">
                          <a:solidFill>
                            <a:schemeClr val="tx1"/>
                          </a:solidFill>
                        </a:rPr>
                        <a:t>FXC301596</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noProof="0">
                          <a:solidFill>
                            <a:schemeClr val="tx1"/>
                          </a:solidFill>
                        </a:rPr>
                        <a:t>FXC301598</a:t>
                      </a:r>
                    </a:p>
                  </a:txBody>
                  <a:tcPr>
                    <a:lnL w="12700" cap="flat" cmpd="sng" algn="ctr">
                      <a:solidFill>
                        <a:schemeClr val="accent2"/>
                      </a:solidFill>
                      <a:prstDash val="solid"/>
                      <a:round/>
                      <a:headEnd type="none" w="med" len="med"/>
                      <a:tailEnd type="none" w="med" len="med"/>
                    </a:lnL>
                    <a:lnR w="6350" cap="flat" cmpd="sng" algn="ctr">
                      <a:noFill/>
                      <a:prstDash val="solid"/>
                      <a:miter lim="800000"/>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5916502"/>
                  </a:ext>
                </a:extLst>
              </a:tr>
              <a:tr h="370840">
                <a:tc>
                  <a:txBody>
                    <a:bodyPr/>
                    <a:lstStyle/>
                    <a:p>
                      <a:pPr algn="ctr"/>
                      <a:r>
                        <a:rPr lang="en-US" sz="1400" noProof="0">
                          <a:solidFill>
                            <a:schemeClr val="tx1"/>
                          </a:solidFill>
                        </a:rPr>
                        <a:t>Total weight (kg)</a:t>
                      </a:r>
                    </a:p>
                  </a:txBody>
                  <a:tcPr>
                    <a:lnL w="6350" cap="flat" cmpd="sng" algn="ctr">
                      <a:noFill/>
                      <a:prstDash val="solid"/>
                      <a:miter lim="800000"/>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noProof="0">
                          <a:solidFill>
                            <a:schemeClr val="tx1"/>
                          </a:solidFill>
                        </a:rPr>
                        <a:t>0,18</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noProof="0">
                          <a:solidFill>
                            <a:schemeClr val="tx1"/>
                          </a:solidFill>
                        </a:rPr>
                        <a:t>0,18</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noProof="0">
                          <a:solidFill>
                            <a:schemeClr val="tx1"/>
                          </a:solidFill>
                        </a:rPr>
                        <a:t>36</a:t>
                      </a:r>
                    </a:p>
                  </a:txBody>
                  <a:tcPr>
                    <a:lnL w="12700" cap="flat" cmpd="sng" algn="ctr">
                      <a:solidFill>
                        <a:schemeClr val="accent2"/>
                      </a:solidFill>
                      <a:prstDash val="solid"/>
                      <a:round/>
                      <a:headEnd type="none" w="med" len="med"/>
                      <a:tailEnd type="none" w="med" len="med"/>
                    </a:lnL>
                    <a:lnR w="6350" cap="flat" cmpd="sng" algn="ctr">
                      <a:noFill/>
                      <a:prstDash val="solid"/>
                      <a:miter lim="800000"/>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6918303"/>
                  </a:ext>
                </a:extLst>
              </a:tr>
              <a:tr h="370840">
                <a:tc>
                  <a:txBody>
                    <a:bodyPr/>
                    <a:lstStyle/>
                    <a:p>
                      <a:pPr algn="ctr"/>
                      <a:r>
                        <a:rPr lang="en-US" sz="1400" noProof="0">
                          <a:solidFill>
                            <a:schemeClr val="tx1"/>
                          </a:solidFill>
                        </a:rPr>
                        <a:t>Dimensions (W x L x H) (mm)</a:t>
                      </a:r>
                    </a:p>
                  </a:txBody>
                  <a:tcPr>
                    <a:lnL w="6350" cap="flat" cmpd="sng" algn="ctr">
                      <a:noFill/>
                      <a:prstDash val="solid"/>
                      <a:miter lim="800000"/>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a:t>70 x 115 x 67</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a:t>70 x 115 x 67</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a:t>578 x 1 149 x 1 021</a:t>
                      </a:r>
                    </a:p>
                  </a:txBody>
                  <a:tcPr>
                    <a:lnL w="12700" cap="flat" cmpd="sng" algn="ctr">
                      <a:solidFill>
                        <a:schemeClr val="accent2"/>
                      </a:solidFill>
                      <a:prstDash val="solid"/>
                      <a:round/>
                      <a:headEnd type="none" w="med" len="med"/>
                      <a:tailEnd type="none" w="med" len="med"/>
                    </a:lnL>
                    <a:lnR w="6350" cap="flat" cmpd="sng" algn="ctr">
                      <a:noFill/>
                      <a:prstDash val="solid"/>
                      <a:miter lim="800000"/>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6067409"/>
                  </a:ext>
                </a:extLst>
              </a:tr>
            </a:tbl>
          </a:graphicData>
        </a:graphic>
      </p:graphicFrame>
      <p:sp>
        <p:nvSpPr>
          <p:cNvPr id="2" name="Espace réservé du numéro de diapositive 1">
            <a:extLst>
              <a:ext uri="{FF2B5EF4-FFF2-40B4-BE49-F238E27FC236}">
                <a16:creationId xmlns:a16="http://schemas.microsoft.com/office/drawing/2014/main" id="{72602EB9-769A-4308-BC60-4CA656F06D92}"/>
              </a:ext>
            </a:extLst>
          </p:cNvPr>
          <p:cNvSpPr>
            <a:spLocks noGrp="1"/>
          </p:cNvSpPr>
          <p:nvPr>
            <p:ph type="sldNum" sz="quarter" idx="12"/>
          </p:nvPr>
        </p:nvSpPr>
        <p:spPr/>
        <p:txBody>
          <a:bodyPr/>
          <a:lstStyle/>
          <a:p>
            <a:fld id="{0C8761C7-EE27-4485-904A-AF787EF92FBE}" type="slidenum">
              <a:rPr lang="en-US" noProof="0" smtClean="0"/>
              <a:t>17</a:t>
            </a:fld>
            <a:endParaRPr lang="en-US" noProof="0" dirty="0"/>
          </a:p>
        </p:txBody>
      </p:sp>
      <p:pic>
        <p:nvPicPr>
          <p:cNvPr id="6" name="Picture 5" descr="A white plastic bracket with screws&#10;&#10;Description automatically generated">
            <a:extLst>
              <a:ext uri="{FF2B5EF4-FFF2-40B4-BE49-F238E27FC236}">
                <a16:creationId xmlns:a16="http://schemas.microsoft.com/office/drawing/2014/main" id="{D7DC6FA5-DB1F-0530-AA83-A8866E896EEB}"/>
              </a:ext>
            </a:extLst>
          </p:cNvPr>
          <p:cNvPicPr>
            <a:picLocks noChangeAspect="1"/>
          </p:cNvPicPr>
          <p:nvPr/>
        </p:nvPicPr>
        <p:blipFill rotWithShape="1">
          <a:blip r:embed="rId5">
            <a:extLst>
              <a:ext uri="{28A0092B-C50C-407E-A947-70E740481C1C}">
                <a14:useLocalDpi xmlns:a14="http://schemas.microsoft.com/office/drawing/2010/main" val="0"/>
              </a:ext>
            </a:extLst>
          </a:blip>
          <a:srcRect l="16966" t="8674" r="22597" b="8332"/>
          <a:stretch/>
        </p:blipFill>
        <p:spPr>
          <a:xfrm>
            <a:off x="3635161" y="2157633"/>
            <a:ext cx="1629298" cy="1191547"/>
          </a:xfrm>
          <a:prstGeom prst="rect">
            <a:avLst/>
          </a:prstGeom>
        </p:spPr>
      </p:pic>
      <p:pic>
        <p:nvPicPr>
          <p:cNvPr id="9" name="Picture 8" descr="A white metal piece with screws&#10;&#10;Description automatically generated">
            <a:extLst>
              <a:ext uri="{FF2B5EF4-FFF2-40B4-BE49-F238E27FC236}">
                <a16:creationId xmlns:a16="http://schemas.microsoft.com/office/drawing/2014/main" id="{E9251359-1C13-1C45-8615-07E48D5289F3}"/>
              </a:ext>
            </a:extLst>
          </p:cNvPr>
          <p:cNvPicPr>
            <a:picLocks noChangeAspect="1"/>
          </p:cNvPicPr>
          <p:nvPr/>
        </p:nvPicPr>
        <p:blipFill rotWithShape="1">
          <a:blip r:embed="rId6">
            <a:extLst>
              <a:ext uri="{28A0092B-C50C-407E-A947-70E740481C1C}">
                <a14:useLocalDpi xmlns:a14="http://schemas.microsoft.com/office/drawing/2010/main" val="0"/>
              </a:ext>
            </a:extLst>
          </a:blip>
          <a:srcRect l="15485" t="9084" r="29733" b="6753"/>
          <a:stretch/>
        </p:blipFill>
        <p:spPr>
          <a:xfrm>
            <a:off x="6627307" y="2153418"/>
            <a:ext cx="1629298" cy="1333042"/>
          </a:xfrm>
          <a:prstGeom prst="rect">
            <a:avLst/>
          </a:prstGeom>
        </p:spPr>
      </p:pic>
      <p:pic>
        <p:nvPicPr>
          <p:cNvPr id="12" name="Picture 11" descr="A metal cart with wheels&#10;&#10;Description automatically generated">
            <a:extLst>
              <a:ext uri="{FF2B5EF4-FFF2-40B4-BE49-F238E27FC236}">
                <a16:creationId xmlns:a16="http://schemas.microsoft.com/office/drawing/2014/main" id="{E9A96398-ED7A-75DD-0FA8-941AF2926741}"/>
              </a:ext>
            </a:extLst>
          </p:cNvPr>
          <p:cNvPicPr>
            <a:picLocks noChangeAspect="1"/>
          </p:cNvPicPr>
          <p:nvPr/>
        </p:nvPicPr>
        <p:blipFill rotWithShape="1">
          <a:blip r:embed="rId7">
            <a:extLst>
              <a:ext uri="{28A0092B-C50C-407E-A947-70E740481C1C}">
                <a14:useLocalDpi xmlns:a14="http://schemas.microsoft.com/office/drawing/2010/main" val="0"/>
              </a:ext>
            </a:extLst>
          </a:blip>
          <a:srcRect l="20680" t="792" r="27549" b="419"/>
          <a:stretch/>
        </p:blipFill>
        <p:spPr>
          <a:xfrm>
            <a:off x="9426927" y="1280380"/>
            <a:ext cx="2170909" cy="2206080"/>
          </a:xfrm>
          <a:prstGeom prst="rect">
            <a:avLst/>
          </a:prstGeom>
        </p:spPr>
      </p:pic>
      <p:sp>
        <p:nvSpPr>
          <p:cNvPr id="3" name="Fußzeilenplatzhalter 3">
            <a:extLst>
              <a:ext uri="{FF2B5EF4-FFF2-40B4-BE49-F238E27FC236}">
                <a16:creationId xmlns:a16="http://schemas.microsoft.com/office/drawing/2014/main" id="{710BAB41-88C1-2BCD-492F-7966DA59C246}"/>
              </a:ext>
            </a:extLst>
          </p:cNvPr>
          <p:cNvSpPr txBox="1">
            <a:spLocks/>
          </p:cNvSpPr>
          <p:nvPr/>
        </p:nvSpPr>
        <p:spPr>
          <a:xfrm>
            <a:off x="711986" y="6494400"/>
            <a:ext cx="2052148" cy="129036"/>
          </a:xfrm>
          <a:prstGeom prst="rect">
            <a:avLst/>
          </a:prstGeom>
        </p:spPr>
        <p:txBody>
          <a:bodyPr lIns="0" tIns="0" rIns="0"/>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000" noProof="0" dirty="0">
                <a:solidFill>
                  <a:prstClr val="black"/>
                </a:solidFill>
                <a:latin typeface="TT Norms Pro"/>
              </a:rPr>
              <a:t>Flexsafe</a:t>
            </a:r>
            <a:r>
              <a:rPr lang="en-US" sz="1000" baseline="30000" noProof="0" dirty="0">
                <a:solidFill>
                  <a:prstClr val="black"/>
                </a:solidFill>
                <a:latin typeface="TT Norms Pro"/>
              </a:rPr>
              <a:t>®</a:t>
            </a:r>
            <a:r>
              <a:rPr lang="en-US" sz="1000" noProof="0" dirty="0">
                <a:solidFill>
                  <a:prstClr val="black"/>
                </a:solidFill>
                <a:latin typeface="TT Norms Pro"/>
              </a:rPr>
              <a:t> Pro Mixer 5 L | 10 L | 20 L</a:t>
            </a:r>
          </a:p>
          <a:p>
            <a:pPr>
              <a:defRPr/>
            </a:pPr>
            <a:endParaRPr lang="en-US" sz="1000" noProof="0" dirty="0">
              <a:solidFill>
                <a:prstClr val="black"/>
              </a:solidFill>
              <a:latin typeface="TT Norms Pro"/>
            </a:endParaRPr>
          </a:p>
        </p:txBody>
      </p:sp>
    </p:spTree>
    <p:extLst>
      <p:ext uri="{BB962C8B-B14F-4D97-AF65-F5344CB8AC3E}">
        <p14:creationId xmlns:p14="http://schemas.microsoft.com/office/powerpoint/2010/main" val="481906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340B3D7-5F20-4C8F-E5B4-9F842CFF935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415" imgH="416" progId="TCLayout.ActiveDocument.1">
                  <p:embed/>
                </p:oleObj>
              </mc:Choice>
              <mc:Fallback>
                <p:oleObj name="Diapositive think-cell" r:id="rId3" imgW="415" imgH="416" progId="TCLayout.ActiveDocument.1">
                  <p:embed/>
                  <p:pic>
                    <p:nvPicPr>
                      <p:cNvPr id="7" name="think-cell data - do not delete" hidden="1">
                        <a:extLst>
                          <a:ext uri="{FF2B5EF4-FFF2-40B4-BE49-F238E27FC236}">
                            <a16:creationId xmlns:a16="http://schemas.microsoft.com/office/drawing/2014/main" id="{B340B3D7-5F20-4C8F-E5B4-9F842CFF935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el 3">
            <a:extLst>
              <a:ext uri="{FF2B5EF4-FFF2-40B4-BE49-F238E27FC236}">
                <a16:creationId xmlns:a16="http://schemas.microsoft.com/office/drawing/2014/main" id="{48EFA313-4A2A-438D-8996-80D15AFD4405}"/>
              </a:ext>
            </a:extLst>
          </p:cNvPr>
          <p:cNvSpPr>
            <a:spLocks noGrp="1"/>
          </p:cNvSpPr>
          <p:nvPr>
            <p:ph type="title"/>
          </p:nvPr>
        </p:nvSpPr>
        <p:spPr/>
        <p:txBody>
          <a:bodyPr vert="horz"/>
          <a:lstStyle/>
          <a:p>
            <a:r>
              <a:rPr lang="en-US" noProof="0" dirty="0">
                <a:latin typeface="TT Norms Pro"/>
              </a:rPr>
              <a:t>Flexsafe</a:t>
            </a:r>
            <a:r>
              <a:rPr lang="en-US" baseline="30000" noProof="0" dirty="0">
                <a:latin typeface="TT Norms Pro"/>
              </a:rPr>
              <a:t>®</a:t>
            </a:r>
            <a:r>
              <a:rPr lang="en-US" noProof="0" dirty="0">
                <a:latin typeface="TT Norms Pro"/>
              </a:rPr>
              <a:t> Pro Mixer for 5 L, 10 L, 20 L Recommended Bench Scale</a:t>
            </a:r>
            <a:endParaRPr lang="en-US" noProof="0" dirty="0"/>
          </a:p>
        </p:txBody>
      </p:sp>
      <p:sp>
        <p:nvSpPr>
          <p:cNvPr id="10" name="Espace réservé du texte 9">
            <a:extLst>
              <a:ext uri="{FF2B5EF4-FFF2-40B4-BE49-F238E27FC236}">
                <a16:creationId xmlns:a16="http://schemas.microsoft.com/office/drawing/2014/main" id="{BD48C9F6-6F6B-418D-88DA-72523EB19201}"/>
              </a:ext>
            </a:extLst>
          </p:cNvPr>
          <p:cNvSpPr>
            <a:spLocks noGrp="1"/>
          </p:cNvSpPr>
          <p:nvPr>
            <p:ph type="body" sz="quarter" idx="15"/>
          </p:nvPr>
        </p:nvSpPr>
        <p:spPr>
          <a:xfrm>
            <a:off x="298800" y="234000"/>
            <a:ext cx="2797200" cy="184666"/>
          </a:xfrm>
        </p:spPr>
        <p:txBody>
          <a:bodyPr/>
          <a:lstStyle/>
          <a:p>
            <a:r>
              <a:rPr lang="en-US" noProof="0" dirty="0"/>
              <a:t>Flexsafe® Pro Mixer</a:t>
            </a:r>
          </a:p>
        </p:txBody>
      </p:sp>
      <p:sp>
        <p:nvSpPr>
          <p:cNvPr id="3" name="Fußzeilenplatzhalter 3">
            <a:extLst>
              <a:ext uri="{FF2B5EF4-FFF2-40B4-BE49-F238E27FC236}">
                <a16:creationId xmlns:a16="http://schemas.microsoft.com/office/drawing/2014/main" id="{6A327A7D-3023-A941-4D15-BB25AC181189}"/>
              </a:ext>
            </a:extLst>
          </p:cNvPr>
          <p:cNvSpPr txBox="1">
            <a:spLocks/>
          </p:cNvSpPr>
          <p:nvPr/>
        </p:nvSpPr>
        <p:spPr>
          <a:xfrm>
            <a:off x="711986" y="6494400"/>
            <a:ext cx="2052148" cy="307777"/>
          </a:xfrm>
          <a:prstGeom prst="rect">
            <a:avLst/>
          </a:prstGeom>
        </p:spPr>
        <p:txBody>
          <a:bodyPr lIns="0" tIns="0" rIns="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000" noProof="0" dirty="0">
                <a:solidFill>
                  <a:prstClr val="black"/>
                </a:solidFill>
                <a:latin typeface="TT Norms Pro"/>
              </a:rPr>
              <a:t>Flexsafe</a:t>
            </a:r>
            <a:r>
              <a:rPr lang="en-US" sz="1000" baseline="30000" noProof="0" dirty="0">
                <a:solidFill>
                  <a:prstClr val="black"/>
                </a:solidFill>
                <a:latin typeface="TT Norms Pro"/>
              </a:rPr>
              <a:t>®</a:t>
            </a:r>
            <a:r>
              <a:rPr lang="en-US" sz="1000" noProof="0" dirty="0">
                <a:solidFill>
                  <a:prstClr val="black"/>
                </a:solidFill>
                <a:latin typeface="TT Norms Pro"/>
              </a:rPr>
              <a:t> Pro Mixer 5 L | 10 L | 20 L</a:t>
            </a:r>
          </a:p>
          <a:p>
            <a:pPr>
              <a:defRPr/>
            </a:pPr>
            <a:endParaRPr lang="en-US" sz="1000" noProof="0" dirty="0">
              <a:solidFill>
                <a:prstClr val="black"/>
              </a:solidFill>
              <a:latin typeface="TT Norms Pro"/>
            </a:endParaRPr>
          </a:p>
        </p:txBody>
      </p:sp>
      <p:sp>
        <p:nvSpPr>
          <p:cNvPr id="5" name="Espace réservé du numéro de diapositive 2">
            <a:extLst>
              <a:ext uri="{FF2B5EF4-FFF2-40B4-BE49-F238E27FC236}">
                <a16:creationId xmlns:a16="http://schemas.microsoft.com/office/drawing/2014/main" id="{D53A048A-0E00-E876-8AA4-BD0276B90E6B}"/>
              </a:ext>
            </a:extLst>
          </p:cNvPr>
          <p:cNvSpPr>
            <a:spLocks noGrp="1"/>
          </p:cNvSpPr>
          <p:nvPr>
            <p:ph type="sldNum" sz="quarter" idx="12"/>
          </p:nvPr>
        </p:nvSpPr>
        <p:spPr>
          <a:xfrm>
            <a:off x="300037" y="6494400"/>
            <a:ext cx="412377" cy="153888"/>
          </a:xfrm>
        </p:spPr>
        <p:txBody>
          <a:bodyPr/>
          <a:lstStyle/>
          <a:p>
            <a:fld id="{0C8761C7-EE27-4485-904A-AF787EF92FBE}" type="slidenum">
              <a:rPr lang="en-US" noProof="0" smtClean="0"/>
              <a:t>18</a:t>
            </a:fld>
            <a:endParaRPr lang="en-US" noProof="0" dirty="0"/>
          </a:p>
        </p:txBody>
      </p:sp>
      <p:sp>
        <p:nvSpPr>
          <p:cNvPr id="2" name="TextBox 1">
            <a:extLst>
              <a:ext uri="{FF2B5EF4-FFF2-40B4-BE49-F238E27FC236}">
                <a16:creationId xmlns:a16="http://schemas.microsoft.com/office/drawing/2014/main" id="{9AD40CC9-2A3D-39F9-2450-C5A621FD3C51}"/>
              </a:ext>
            </a:extLst>
          </p:cNvPr>
          <p:cNvSpPr txBox="1"/>
          <p:nvPr/>
        </p:nvSpPr>
        <p:spPr>
          <a:xfrm>
            <a:off x="330102" y="1454092"/>
            <a:ext cx="5531796" cy="437389"/>
          </a:xfrm>
          <a:prstGeom prst="rect">
            <a:avLst/>
          </a:prstGeom>
        </p:spPr>
        <p:txBody>
          <a:bodyPr vert="horz" wrap="none" lIns="0" tIns="0" rIns="0" bIns="0" rtlCol="0">
            <a:noAutofit/>
          </a:bodyPr>
          <a:lstStyle/>
          <a:p>
            <a:pPr rtl="0"/>
            <a:r>
              <a:rPr lang="en-US" noProof="0" dirty="0"/>
              <a:t>Combics 1 Complete Scale Model CAW1S1-150FE-I</a:t>
            </a:r>
          </a:p>
        </p:txBody>
      </p:sp>
      <p:pic>
        <p:nvPicPr>
          <p:cNvPr id="15" name="Picture 14">
            <a:extLst>
              <a:ext uri="{FF2B5EF4-FFF2-40B4-BE49-F238E27FC236}">
                <a16:creationId xmlns:a16="http://schemas.microsoft.com/office/drawing/2014/main" id="{B5C46B84-D2A0-CE9E-9A91-7F28C80F148E}"/>
              </a:ext>
            </a:extLst>
          </p:cNvPr>
          <p:cNvPicPr>
            <a:picLocks noChangeAspect="1"/>
          </p:cNvPicPr>
          <p:nvPr/>
        </p:nvPicPr>
        <p:blipFill>
          <a:blip r:embed="rId5"/>
          <a:stretch>
            <a:fillRect/>
          </a:stretch>
        </p:blipFill>
        <p:spPr>
          <a:xfrm>
            <a:off x="1305416" y="2420092"/>
            <a:ext cx="4646152" cy="2951903"/>
          </a:xfrm>
          <a:prstGeom prst="rect">
            <a:avLst/>
          </a:prstGeom>
        </p:spPr>
      </p:pic>
      <p:sp>
        <p:nvSpPr>
          <p:cNvPr id="16" name="TextBox 15">
            <a:extLst>
              <a:ext uri="{FF2B5EF4-FFF2-40B4-BE49-F238E27FC236}">
                <a16:creationId xmlns:a16="http://schemas.microsoft.com/office/drawing/2014/main" id="{225A4382-BD89-FD53-C744-245D1EFF23E1}"/>
              </a:ext>
            </a:extLst>
          </p:cNvPr>
          <p:cNvSpPr txBox="1"/>
          <p:nvPr/>
        </p:nvSpPr>
        <p:spPr>
          <a:xfrm>
            <a:off x="7468816" y="2032796"/>
            <a:ext cx="3222629" cy="3726494"/>
          </a:xfrm>
          <a:prstGeom prst="rect">
            <a:avLst/>
          </a:prstGeom>
        </p:spPr>
        <p:txBody>
          <a:bodyPr vert="horz" wrap="none" lIns="0" tIns="0" rIns="0" bIns="0" rtlCol="0">
            <a:noAutofit/>
          </a:bodyPr>
          <a:lstStyle/>
          <a:p>
            <a:pPr rtl="0"/>
            <a:r>
              <a:rPr lang="en-US" noProof="0" dirty="0"/>
              <a:t>1 - Load plate</a:t>
            </a:r>
          </a:p>
          <a:p>
            <a:pPr rtl="0"/>
            <a:endParaRPr lang="en-US" noProof="0" dirty="0"/>
          </a:p>
          <a:p>
            <a:pPr rtl="0"/>
            <a:r>
              <a:rPr lang="en-US" noProof="0" dirty="0"/>
              <a:t>2 - Adjustable feet</a:t>
            </a:r>
          </a:p>
          <a:p>
            <a:pPr rtl="0"/>
            <a:endParaRPr lang="en-US" noProof="0" dirty="0"/>
          </a:p>
          <a:p>
            <a:pPr rtl="0"/>
            <a:r>
              <a:rPr lang="en-US" noProof="0" dirty="0"/>
              <a:t>3 - Analysis device</a:t>
            </a:r>
          </a:p>
          <a:p>
            <a:pPr rtl="0"/>
            <a:endParaRPr lang="en-US" noProof="0" dirty="0"/>
          </a:p>
          <a:p>
            <a:pPr rtl="0"/>
            <a:r>
              <a:rPr lang="en-US" noProof="0" dirty="0"/>
              <a:t>4 - Display Combics 1</a:t>
            </a:r>
          </a:p>
          <a:p>
            <a:pPr rtl="0"/>
            <a:endParaRPr lang="en-US" noProof="0" dirty="0"/>
          </a:p>
          <a:p>
            <a:pPr rtl="0"/>
            <a:r>
              <a:rPr lang="en-US" noProof="0" dirty="0"/>
              <a:t>5 - General function keys</a:t>
            </a:r>
          </a:p>
          <a:p>
            <a:pPr rtl="0"/>
            <a:endParaRPr lang="en-US" noProof="0" dirty="0"/>
          </a:p>
          <a:p>
            <a:pPr rtl="0"/>
            <a:r>
              <a:rPr lang="en-US" noProof="0" dirty="0"/>
              <a:t>6 - Switch on / off</a:t>
            </a:r>
          </a:p>
          <a:p>
            <a:pPr rtl="0"/>
            <a:endParaRPr lang="en-US" noProof="0" dirty="0"/>
          </a:p>
          <a:p>
            <a:pPr rtl="0"/>
            <a:r>
              <a:rPr lang="en-US" noProof="0" dirty="0"/>
              <a:t>7 - Level indicator</a:t>
            </a:r>
          </a:p>
        </p:txBody>
      </p:sp>
    </p:spTree>
    <p:extLst>
      <p:ext uri="{BB962C8B-B14F-4D97-AF65-F5344CB8AC3E}">
        <p14:creationId xmlns:p14="http://schemas.microsoft.com/office/powerpoint/2010/main" val="931765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340B3D7-5F20-4C8F-E5B4-9F842CFF935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415" imgH="416" progId="TCLayout.ActiveDocument.1">
                  <p:embed/>
                </p:oleObj>
              </mc:Choice>
              <mc:Fallback>
                <p:oleObj name="Diapositive think-cell" r:id="rId4" imgW="415" imgH="416" progId="TCLayout.ActiveDocument.1">
                  <p:embed/>
                  <p:pic>
                    <p:nvPicPr>
                      <p:cNvPr id="7" name="think-cell data - do not delete" hidden="1">
                        <a:extLst>
                          <a:ext uri="{FF2B5EF4-FFF2-40B4-BE49-F238E27FC236}">
                            <a16:creationId xmlns:a16="http://schemas.microsoft.com/office/drawing/2014/main" id="{B340B3D7-5F20-4C8F-E5B4-9F842CFF935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el 3">
            <a:extLst>
              <a:ext uri="{FF2B5EF4-FFF2-40B4-BE49-F238E27FC236}">
                <a16:creationId xmlns:a16="http://schemas.microsoft.com/office/drawing/2014/main" id="{48EFA313-4A2A-438D-8996-80D15AFD4405}"/>
              </a:ext>
            </a:extLst>
          </p:cNvPr>
          <p:cNvSpPr>
            <a:spLocks noGrp="1"/>
          </p:cNvSpPr>
          <p:nvPr>
            <p:ph type="title"/>
          </p:nvPr>
        </p:nvSpPr>
        <p:spPr/>
        <p:txBody>
          <a:bodyPr vert="horz"/>
          <a:lstStyle/>
          <a:p>
            <a:r>
              <a:rPr lang="en-US" noProof="0" dirty="0">
                <a:latin typeface="TT Norms Pro"/>
              </a:rPr>
              <a:t>Flexsafe</a:t>
            </a:r>
            <a:r>
              <a:rPr lang="en-US" baseline="30000" noProof="0" dirty="0">
                <a:latin typeface="TT Norms Pro"/>
              </a:rPr>
              <a:t>®</a:t>
            </a:r>
            <a:r>
              <a:rPr lang="en-US" noProof="0" dirty="0">
                <a:latin typeface="TT Norms Pro"/>
              </a:rPr>
              <a:t> Pro Mixer 5 L | 10 L | 20 L Recommended Bench Scale</a:t>
            </a:r>
            <a:endParaRPr lang="en-US" noProof="0" dirty="0"/>
          </a:p>
        </p:txBody>
      </p:sp>
      <p:sp>
        <p:nvSpPr>
          <p:cNvPr id="10" name="Espace réservé du texte 9">
            <a:extLst>
              <a:ext uri="{FF2B5EF4-FFF2-40B4-BE49-F238E27FC236}">
                <a16:creationId xmlns:a16="http://schemas.microsoft.com/office/drawing/2014/main" id="{BD48C9F6-6F6B-418D-88DA-72523EB19201}"/>
              </a:ext>
            </a:extLst>
          </p:cNvPr>
          <p:cNvSpPr>
            <a:spLocks noGrp="1"/>
          </p:cNvSpPr>
          <p:nvPr>
            <p:ph type="body" sz="quarter" idx="15"/>
          </p:nvPr>
        </p:nvSpPr>
        <p:spPr>
          <a:xfrm>
            <a:off x="298800" y="234000"/>
            <a:ext cx="2797200" cy="184666"/>
          </a:xfrm>
        </p:spPr>
        <p:txBody>
          <a:bodyPr/>
          <a:lstStyle/>
          <a:p>
            <a:r>
              <a:rPr lang="en-US" noProof="0" dirty="0"/>
              <a:t>Flexsafe® Pro Mixer</a:t>
            </a:r>
          </a:p>
        </p:txBody>
      </p:sp>
      <p:sp>
        <p:nvSpPr>
          <p:cNvPr id="3" name="Fußzeilenplatzhalter 3">
            <a:extLst>
              <a:ext uri="{FF2B5EF4-FFF2-40B4-BE49-F238E27FC236}">
                <a16:creationId xmlns:a16="http://schemas.microsoft.com/office/drawing/2014/main" id="{6A327A7D-3023-A941-4D15-BB25AC181189}"/>
              </a:ext>
            </a:extLst>
          </p:cNvPr>
          <p:cNvSpPr txBox="1">
            <a:spLocks/>
          </p:cNvSpPr>
          <p:nvPr/>
        </p:nvSpPr>
        <p:spPr>
          <a:xfrm>
            <a:off x="711986" y="6494400"/>
            <a:ext cx="2052148" cy="307777"/>
          </a:xfrm>
          <a:prstGeom prst="rect">
            <a:avLst/>
          </a:prstGeom>
        </p:spPr>
        <p:txBody>
          <a:bodyPr lIns="0" tIns="0" rIns="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000" noProof="0" dirty="0">
                <a:solidFill>
                  <a:prstClr val="black"/>
                </a:solidFill>
                <a:latin typeface="TT Norms Pro"/>
              </a:rPr>
              <a:t>Flexsafe</a:t>
            </a:r>
            <a:r>
              <a:rPr lang="en-US" sz="1000" baseline="30000" noProof="0" dirty="0">
                <a:solidFill>
                  <a:prstClr val="black"/>
                </a:solidFill>
                <a:latin typeface="TT Norms Pro"/>
              </a:rPr>
              <a:t>®</a:t>
            </a:r>
            <a:r>
              <a:rPr lang="en-US" sz="1000" noProof="0" dirty="0">
                <a:solidFill>
                  <a:prstClr val="black"/>
                </a:solidFill>
                <a:latin typeface="TT Norms Pro"/>
              </a:rPr>
              <a:t> Pro Mixer 5 L | 10 L | 20 L</a:t>
            </a:r>
          </a:p>
          <a:p>
            <a:pPr>
              <a:defRPr/>
            </a:pPr>
            <a:endParaRPr lang="en-US" sz="1000" noProof="0" dirty="0">
              <a:solidFill>
                <a:prstClr val="black"/>
              </a:solidFill>
              <a:latin typeface="TT Norms Pro"/>
            </a:endParaRPr>
          </a:p>
        </p:txBody>
      </p:sp>
      <p:sp>
        <p:nvSpPr>
          <p:cNvPr id="5" name="Espace réservé du numéro de diapositive 2">
            <a:extLst>
              <a:ext uri="{FF2B5EF4-FFF2-40B4-BE49-F238E27FC236}">
                <a16:creationId xmlns:a16="http://schemas.microsoft.com/office/drawing/2014/main" id="{D53A048A-0E00-E876-8AA4-BD0276B90E6B}"/>
              </a:ext>
            </a:extLst>
          </p:cNvPr>
          <p:cNvSpPr>
            <a:spLocks noGrp="1"/>
          </p:cNvSpPr>
          <p:nvPr>
            <p:ph type="sldNum" sz="quarter" idx="12"/>
          </p:nvPr>
        </p:nvSpPr>
        <p:spPr>
          <a:xfrm>
            <a:off x="300037" y="6494400"/>
            <a:ext cx="412377" cy="153888"/>
          </a:xfrm>
        </p:spPr>
        <p:txBody>
          <a:bodyPr/>
          <a:lstStyle/>
          <a:p>
            <a:fld id="{0C8761C7-EE27-4485-904A-AF787EF92FBE}" type="slidenum">
              <a:rPr lang="en-US" noProof="0" smtClean="0"/>
              <a:t>19</a:t>
            </a:fld>
            <a:endParaRPr lang="en-US" noProof="0" dirty="0"/>
          </a:p>
        </p:txBody>
      </p:sp>
      <p:pic>
        <p:nvPicPr>
          <p:cNvPr id="11" name="Picture 10">
            <a:extLst>
              <a:ext uri="{FF2B5EF4-FFF2-40B4-BE49-F238E27FC236}">
                <a16:creationId xmlns:a16="http://schemas.microsoft.com/office/drawing/2014/main" id="{1602CE46-54FE-3E75-7BEA-57E0901D1F95}"/>
              </a:ext>
            </a:extLst>
          </p:cNvPr>
          <p:cNvPicPr>
            <a:picLocks noChangeAspect="1"/>
          </p:cNvPicPr>
          <p:nvPr/>
        </p:nvPicPr>
        <p:blipFill>
          <a:blip r:embed="rId6"/>
          <a:stretch>
            <a:fillRect/>
          </a:stretch>
        </p:blipFill>
        <p:spPr>
          <a:xfrm>
            <a:off x="1334375" y="2041706"/>
            <a:ext cx="3722864" cy="2774588"/>
          </a:xfrm>
          <a:prstGeom prst="rect">
            <a:avLst/>
          </a:prstGeom>
        </p:spPr>
      </p:pic>
      <p:sp>
        <p:nvSpPr>
          <p:cNvPr id="16" name="TextBox 15">
            <a:extLst>
              <a:ext uri="{FF2B5EF4-FFF2-40B4-BE49-F238E27FC236}">
                <a16:creationId xmlns:a16="http://schemas.microsoft.com/office/drawing/2014/main" id="{225A4382-BD89-FD53-C744-245D1EFF23E1}"/>
              </a:ext>
            </a:extLst>
          </p:cNvPr>
          <p:cNvSpPr txBox="1"/>
          <p:nvPr/>
        </p:nvSpPr>
        <p:spPr>
          <a:xfrm>
            <a:off x="852102" y="1317322"/>
            <a:ext cx="4687409" cy="600340"/>
          </a:xfrm>
          <a:prstGeom prst="rect">
            <a:avLst/>
          </a:prstGeom>
        </p:spPr>
        <p:txBody>
          <a:bodyPr vert="horz" wrap="none" lIns="0" tIns="0" rIns="0" bIns="0" rtlCol="0">
            <a:noAutofit/>
          </a:bodyPr>
          <a:lstStyle/>
          <a:p>
            <a:pPr algn="ctr" rtl="0"/>
            <a:r>
              <a:rPr lang="en-US" noProof="0" dirty="0"/>
              <a:t>Combics 1 all stainless-steel</a:t>
            </a:r>
          </a:p>
          <a:p>
            <a:pPr algn="ctr" rtl="0"/>
            <a:r>
              <a:rPr lang="en-US" noProof="0" dirty="0"/>
              <a:t>Model CAW1S1 (same as Palletank® Mixing)</a:t>
            </a:r>
          </a:p>
        </p:txBody>
      </p:sp>
      <p:sp>
        <p:nvSpPr>
          <p:cNvPr id="17" name="TextBox 16">
            <a:extLst>
              <a:ext uri="{FF2B5EF4-FFF2-40B4-BE49-F238E27FC236}">
                <a16:creationId xmlns:a16="http://schemas.microsoft.com/office/drawing/2014/main" id="{5CF8DABF-4598-DCA7-29AF-43BC6DC14CFA}"/>
              </a:ext>
            </a:extLst>
          </p:cNvPr>
          <p:cNvSpPr txBox="1"/>
          <p:nvPr/>
        </p:nvSpPr>
        <p:spPr>
          <a:xfrm>
            <a:off x="7134762" y="2528626"/>
            <a:ext cx="3574473" cy="911612"/>
          </a:xfrm>
          <a:prstGeom prst="rect">
            <a:avLst/>
          </a:prstGeom>
        </p:spPr>
        <p:txBody>
          <a:bodyPr vert="horz" wrap="none" lIns="0" tIns="0" rIns="0" bIns="0" rtlCol="0">
            <a:noAutofit/>
          </a:bodyPr>
          <a:lstStyle/>
          <a:p>
            <a:pPr algn="ctr"/>
            <a:r>
              <a:rPr lang="en-US" noProof="0" dirty="0"/>
              <a:t>Platform 150FE-I</a:t>
            </a:r>
          </a:p>
          <a:p>
            <a:pPr algn="ctr"/>
            <a:r>
              <a:rPr lang="en-US" noProof="0" dirty="0"/>
              <a:t>500 x 400mm | Capacity 150kg</a:t>
            </a:r>
          </a:p>
          <a:p>
            <a:pPr algn="ctr"/>
            <a:r>
              <a:rPr lang="en-US" noProof="0" dirty="0"/>
              <a:t>Resolution 5g</a:t>
            </a:r>
          </a:p>
        </p:txBody>
      </p:sp>
      <p:pic>
        <p:nvPicPr>
          <p:cNvPr id="6" name="Picture 5">
            <a:extLst>
              <a:ext uri="{FF2B5EF4-FFF2-40B4-BE49-F238E27FC236}">
                <a16:creationId xmlns:a16="http://schemas.microsoft.com/office/drawing/2014/main" id="{7B0B947A-3EB9-15B0-45E0-673B1022A65C}"/>
              </a:ext>
            </a:extLst>
          </p:cNvPr>
          <p:cNvPicPr>
            <a:picLocks noChangeAspect="1"/>
          </p:cNvPicPr>
          <p:nvPr/>
        </p:nvPicPr>
        <p:blipFill>
          <a:blip r:embed="rId7"/>
          <a:stretch>
            <a:fillRect/>
          </a:stretch>
        </p:blipFill>
        <p:spPr>
          <a:xfrm>
            <a:off x="7060566" y="3557441"/>
            <a:ext cx="3722864" cy="1258853"/>
          </a:xfrm>
          <a:prstGeom prst="rect">
            <a:avLst/>
          </a:prstGeom>
        </p:spPr>
      </p:pic>
      <p:sp>
        <p:nvSpPr>
          <p:cNvPr id="2" name="TextBox 1">
            <a:extLst>
              <a:ext uri="{FF2B5EF4-FFF2-40B4-BE49-F238E27FC236}">
                <a16:creationId xmlns:a16="http://schemas.microsoft.com/office/drawing/2014/main" id="{2B5A9AD9-6EE2-62F7-E943-3736724F7142}"/>
              </a:ext>
            </a:extLst>
          </p:cNvPr>
          <p:cNvSpPr txBox="1"/>
          <p:nvPr/>
        </p:nvSpPr>
        <p:spPr>
          <a:xfrm>
            <a:off x="1992532" y="4940338"/>
            <a:ext cx="2631166" cy="928315"/>
          </a:xfrm>
          <a:prstGeom prst="rect">
            <a:avLst/>
          </a:prstGeom>
        </p:spPr>
        <p:txBody>
          <a:bodyPr vert="horz" wrap="none" lIns="0" tIns="0" rIns="0" bIns="0" rtlCol="0">
            <a:noAutofit/>
          </a:bodyPr>
          <a:lstStyle/>
          <a:p>
            <a:pPr rtl="0"/>
            <a:r>
              <a:rPr lang="en-US" noProof="0" dirty="0"/>
              <a:t>1 – Switch on / off</a:t>
            </a:r>
          </a:p>
          <a:p>
            <a:pPr rtl="0"/>
            <a:r>
              <a:rPr lang="en-US" noProof="0" dirty="0"/>
              <a:t>2 - Display</a:t>
            </a:r>
          </a:p>
          <a:p>
            <a:pPr rtl="0"/>
            <a:r>
              <a:rPr lang="en-US" noProof="0" dirty="0"/>
              <a:t>3 - General function keys</a:t>
            </a:r>
          </a:p>
        </p:txBody>
      </p:sp>
    </p:spTree>
    <p:extLst>
      <p:ext uri="{BB962C8B-B14F-4D97-AF65-F5344CB8AC3E}">
        <p14:creationId xmlns:p14="http://schemas.microsoft.com/office/powerpoint/2010/main" val="670528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2E6B5E6-199A-33A1-436E-0D73FC43D75B}"/>
              </a:ext>
            </a:extLst>
          </p:cNvPr>
          <p:cNvSpPr/>
          <p:nvPr/>
        </p:nvSpPr>
        <p:spPr>
          <a:xfrm>
            <a:off x="581979" y="1736725"/>
            <a:ext cx="11310361" cy="1145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rtlCol="0" anchor="t" anchorCtr="0"/>
          <a:lstStyle/>
          <a:p>
            <a:pPr marL="269875" indent="-269875" algn="l">
              <a:spcAft>
                <a:spcPts val="800"/>
              </a:spcAft>
              <a:buClr>
                <a:schemeClr val="tx1"/>
              </a:buClr>
              <a:buFont typeface="Wingdings" pitchFamily="2" charset="2"/>
              <a:buChar char="§"/>
            </a:pPr>
            <a:endParaRPr lang="en-US" sz="1600" noProof="0" dirty="0">
              <a:solidFill>
                <a:schemeClr val="tx1"/>
              </a:solidFill>
              <a:latin typeface="TT Norms Pro" panose="02000503030000020003" pitchFamily="2" charset="0"/>
            </a:endParaRPr>
          </a:p>
        </p:txBody>
      </p:sp>
      <p:sp>
        <p:nvSpPr>
          <p:cNvPr id="137" name="Chevron 4">
            <a:extLst>
              <a:ext uri="{FF2B5EF4-FFF2-40B4-BE49-F238E27FC236}">
                <a16:creationId xmlns:a16="http://schemas.microsoft.com/office/drawing/2014/main" id="{37C89F8B-848E-DDEB-3821-04650A59FCAC}"/>
              </a:ext>
            </a:extLst>
          </p:cNvPr>
          <p:cNvSpPr>
            <a:spLocks/>
          </p:cNvSpPr>
          <p:nvPr/>
        </p:nvSpPr>
        <p:spPr>
          <a:xfrm>
            <a:off x="3706027" y="2573337"/>
            <a:ext cx="2097085" cy="190143"/>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noProof="0" dirty="0">
                <a:solidFill>
                  <a:schemeClr val="bg1"/>
                </a:solidFill>
              </a:rPr>
              <a:t>Cell Culture</a:t>
            </a:r>
          </a:p>
        </p:txBody>
      </p:sp>
      <p:sp>
        <p:nvSpPr>
          <p:cNvPr id="20" name="Rectangle 19">
            <a:extLst>
              <a:ext uri="{FF2B5EF4-FFF2-40B4-BE49-F238E27FC236}">
                <a16:creationId xmlns:a16="http://schemas.microsoft.com/office/drawing/2014/main" id="{FAB54A95-72D0-3DAC-D055-43C6006F741A}"/>
              </a:ext>
            </a:extLst>
          </p:cNvPr>
          <p:cNvSpPr/>
          <p:nvPr/>
        </p:nvSpPr>
        <p:spPr>
          <a:xfrm>
            <a:off x="3706027" y="1855470"/>
            <a:ext cx="2001829" cy="715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rtlCol="0" anchor="t" anchorCtr="0"/>
          <a:lstStyle/>
          <a:p>
            <a:pPr marL="269875" indent="-269875" algn="l">
              <a:spcAft>
                <a:spcPts val="800"/>
              </a:spcAft>
              <a:buClr>
                <a:schemeClr val="tx1"/>
              </a:buClr>
              <a:buFont typeface="Wingdings" pitchFamily="2" charset="2"/>
              <a:buChar char="§"/>
            </a:pPr>
            <a:endParaRPr lang="en-US" sz="1600" noProof="0" dirty="0">
              <a:solidFill>
                <a:schemeClr val="tx1"/>
              </a:solidFill>
              <a:latin typeface="TT Norms Pro" panose="02000503030000020003" pitchFamily="2" charset="0"/>
            </a:endParaRPr>
          </a:p>
        </p:txBody>
      </p:sp>
      <p:sp>
        <p:nvSpPr>
          <p:cNvPr id="21" name="Rectangle 20">
            <a:extLst>
              <a:ext uri="{FF2B5EF4-FFF2-40B4-BE49-F238E27FC236}">
                <a16:creationId xmlns:a16="http://schemas.microsoft.com/office/drawing/2014/main" id="{993222F5-9028-75FA-3E5E-AB35093F1B8C}"/>
              </a:ext>
            </a:extLst>
          </p:cNvPr>
          <p:cNvSpPr>
            <a:spLocks/>
          </p:cNvSpPr>
          <p:nvPr/>
        </p:nvSpPr>
        <p:spPr>
          <a:xfrm>
            <a:off x="5790358" y="1855470"/>
            <a:ext cx="2921842" cy="715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rtlCol="0" anchor="t" anchorCtr="0"/>
          <a:lstStyle/>
          <a:p>
            <a:pPr marL="269875" indent="-269875" algn="l">
              <a:spcAft>
                <a:spcPts val="800"/>
              </a:spcAft>
              <a:buClr>
                <a:schemeClr val="tx1"/>
              </a:buClr>
              <a:buFont typeface="Wingdings" pitchFamily="2" charset="2"/>
              <a:buChar char="§"/>
            </a:pPr>
            <a:endParaRPr lang="en-US" sz="1600" noProof="0" dirty="0">
              <a:solidFill>
                <a:schemeClr val="tx1"/>
              </a:solidFill>
              <a:latin typeface="TT Norms Pro" panose="02000503030000020003" pitchFamily="2" charset="0"/>
            </a:endParaRPr>
          </a:p>
        </p:txBody>
      </p:sp>
      <p:sp>
        <p:nvSpPr>
          <p:cNvPr id="22" name="Rectangle 21">
            <a:extLst>
              <a:ext uri="{FF2B5EF4-FFF2-40B4-BE49-F238E27FC236}">
                <a16:creationId xmlns:a16="http://schemas.microsoft.com/office/drawing/2014/main" id="{AE35A20C-A042-8AB5-291E-9ED97C432DD2}"/>
              </a:ext>
            </a:extLst>
          </p:cNvPr>
          <p:cNvSpPr>
            <a:spLocks/>
          </p:cNvSpPr>
          <p:nvPr/>
        </p:nvSpPr>
        <p:spPr>
          <a:xfrm>
            <a:off x="8789937" y="1855470"/>
            <a:ext cx="2916288" cy="715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rtlCol="0" anchor="t" anchorCtr="0"/>
          <a:lstStyle/>
          <a:p>
            <a:pPr marL="269875" indent="-269875" algn="l">
              <a:spcAft>
                <a:spcPts val="800"/>
              </a:spcAft>
              <a:buClr>
                <a:schemeClr val="tx1"/>
              </a:buClr>
              <a:buFont typeface="Wingdings" pitchFamily="2" charset="2"/>
              <a:buChar char="§"/>
            </a:pPr>
            <a:endParaRPr lang="en-US" sz="1600" noProof="0" dirty="0">
              <a:solidFill>
                <a:schemeClr val="tx1"/>
              </a:solidFill>
              <a:latin typeface="TT Norms Pro" panose="02000503030000020003" pitchFamily="2" charset="0"/>
            </a:endParaRPr>
          </a:p>
        </p:txBody>
      </p:sp>
      <p:sp>
        <p:nvSpPr>
          <p:cNvPr id="3" name="Espace réservé du numéro de diapositive 2">
            <a:extLst>
              <a:ext uri="{FF2B5EF4-FFF2-40B4-BE49-F238E27FC236}">
                <a16:creationId xmlns:a16="http://schemas.microsoft.com/office/drawing/2014/main" id="{20474D79-C80D-4BF6-9E78-2A49BA1C296F}"/>
              </a:ext>
            </a:extLst>
          </p:cNvPr>
          <p:cNvSpPr>
            <a:spLocks noGrp="1"/>
          </p:cNvSpPr>
          <p:nvPr>
            <p:ph type="sldNum" sz="quarter" idx="12"/>
          </p:nvPr>
        </p:nvSpPr>
        <p:spPr/>
        <p:txBody>
          <a:bodyPr/>
          <a:lstStyle/>
          <a:p>
            <a:fld id="{0C8761C7-EE27-4485-904A-AF787EF92FBE}" type="slidenum">
              <a:rPr lang="en-US" noProof="0" smtClean="0"/>
              <a:t>2</a:t>
            </a:fld>
            <a:endParaRPr lang="en-US" noProof="0" dirty="0"/>
          </a:p>
        </p:txBody>
      </p:sp>
      <p:sp>
        <p:nvSpPr>
          <p:cNvPr id="8" name="Espace réservé du texte 7">
            <a:extLst>
              <a:ext uri="{FF2B5EF4-FFF2-40B4-BE49-F238E27FC236}">
                <a16:creationId xmlns:a16="http://schemas.microsoft.com/office/drawing/2014/main" id="{D9AD96D6-4993-A31F-27CA-7839784603E7}"/>
              </a:ext>
            </a:extLst>
          </p:cNvPr>
          <p:cNvSpPr>
            <a:spLocks noGrp="1"/>
          </p:cNvSpPr>
          <p:nvPr>
            <p:ph type="body" sz="quarter" idx="2"/>
          </p:nvPr>
        </p:nvSpPr>
        <p:spPr/>
        <p:txBody>
          <a:bodyPr/>
          <a:lstStyle/>
          <a:p>
            <a:endParaRPr lang="en-US" noProof="0" dirty="0"/>
          </a:p>
        </p:txBody>
      </p:sp>
      <p:sp>
        <p:nvSpPr>
          <p:cNvPr id="101" name="Titre 100">
            <a:extLst>
              <a:ext uri="{FF2B5EF4-FFF2-40B4-BE49-F238E27FC236}">
                <a16:creationId xmlns:a16="http://schemas.microsoft.com/office/drawing/2014/main" id="{A12242DD-DE4C-401C-9EB9-243C39A5930E}"/>
              </a:ext>
            </a:extLst>
          </p:cNvPr>
          <p:cNvSpPr>
            <a:spLocks noGrp="1"/>
          </p:cNvSpPr>
          <p:nvPr>
            <p:ph type="title"/>
          </p:nvPr>
        </p:nvSpPr>
        <p:spPr/>
        <p:txBody>
          <a:bodyPr/>
          <a:lstStyle/>
          <a:p>
            <a:r>
              <a:rPr lang="en-US" noProof="0" dirty="0">
                <a:latin typeface="TT Norms Pro"/>
              </a:rPr>
              <a:t>Mixing Is Found at Various Stages of the Drug Manufacturing Process</a:t>
            </a:r>
            <a:endParaRPr lang="en-US" noProof="0" dirty="0"/>
          </a:p>
        </p:txBody>
      </p:sp>
      <p:sp>
        <p:nvSpPr>
          <p:cNvPr id="9" name="Espace réservé du texte 8">
            <a:extLst>
              <a:ext uri="{FF2B5EF4-FFF2-40B4-BE49-F238E27FC236}">
                <a16:creationId xmlns:a16="http://schemas.microsoft.com/office/drawing/2014/main" id="{96F04BE1-B588-926D-4159-4859B85E51CA}"/>
              </a:ext>
            </a:extLst>
          </p:cNvPr>
          <p:cNvSpPr>
            <a:spLocks noGrp="1"/>
          </p:cNvSpPr>
          <p:nvPr>
            <p:ph type="body" sz="quarter" idx="15"/>
          </p:nvPr>
        </p:nvSpPr>
        <p:spPr/>
        <p:txBody>
          <a:bodyPr/>
          <a:lstStyle/>
          <a:p>
            <a:r>
              <a:rPr lang="en-US" noProof="0" dirty="0"/>
              <a:t>Introduction</a:t>
            </a:r>
          </a:p>
        </p:txBody>
      </p:sp>
      <p:sp>
        <p:nvSpPr>
          <p:cNvPr id="2" name="Rectangle 1">
            <a:extLst>
              <a:ext uri="{FF2B5EF4-FFF2-40B4-BE49-F238E27FC236}">
                <a16:creationId xmlns:a16="http://schemas.microsoft.com/office/drawing/2014/main" id="{97C2F774-DADC-2EAF-09E1-A166C6566721}"/>
              </a:ext>
            </a:extLst>
          </p:cNvPr>
          <p:cNvSpPr/>
          <p:nvPr/>
        </p:nvSpPr>
        <p:spPr>
          <a:xfrm>
            <a:off x="300039" y="1736725"/>
            <a:ext cx="279082" cy="11455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rtlCol="0" anchor="t" anchorCtr="0"/>
          <a:lstStyle/>
          <a:p>
            <a:pPr marL="269875" indent="-269875" algn="l">
              <a:spcAft>
                <a:spcPts val="800"/>
              </a:spcAft>
              <a:buClr>
                <a:schemeClr val="tx1"/>
              </a:buClr>
              <a:buFont typeface="Wingdings" pitchFamily="2" charset="2"/>
              <a:buChar char="§"/>
            </a:pPr>
            <a:endParaRPr lang="en-US" sz="1600" noProof="0" dirty="0">
              <a:solidFill>
                <a:schemeClr val="tx1"/>
              </a:solidFill>
              <a:latin typeface="TT Norms Pro" panose="02000503030000020003" pitchFamily="2" charset="0"/>
            </a:endParaRPr>
          </a:p>
        </p:txBody>
      </p:sp>
      <p:sp>
        <p:nvSpPr>
          <p:cNvPr id="5" name="Rectangle 4">
            <a:extLst>
              <a:ext uri="{FF2B5EF4-FFF2-40B4-BE49-F238E27FC236}">
                <a16:creationId xmlns:a16="http://schemas.microsoft.com/office/drawing/2014/main" id="{0CDFC8BC-7F7C-08FD-0B07-71F2BCD99A50}"/>
              </a:ext>
            </a:extLst>
          </p:cNvPr>
          <p:cNvSpPr/>
          <p:nvPr/>
        </p:nvSpPr>
        <p:spPr>
          <a:xfrm>
            <a:off x="300039" y="3072150"/>
            <a:ext cx="279082" cy="11455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rtlCol="0" anchor="t" anchorCtr="0"/>
          <a:lstStyle/>
          <a:p>
            <a:pPr marL="269875" indent="-269875" algn="l">
              <a:spcAft>
                <a:spcPts val="800"/>
              </a:spcAft>
              <a:buClr>
                <a:schemeClr val="tx1"/>
              </a:buClr>
              <a:buFont typeface="Wingdings" pitchFamily="2" charset="2"/>
              <a:buChar char="§"/>
            </a:pPr>
            <a:endParaRPr lang="en-US" sz="1600" noProof="0" dirty="0">
              <a:solidFill>
                <a:schemeClr val="tx1"/>
              </a:solidFill>
              <a:latin typeface="TT Norms Pro" panose="02000503030000020003" pitchFamily="2" charset="0"/>
            </a:endParaRPr>
          </a:p>
        </p:txBody>
      </p:sp>
      <p:sp>
        <p:nvSpPr>
          <p:cNvPr id="7" name="Rectangle 6">
            <a:extLst>
              <a:ext uri="{FF2B5EF4-FFF2-40B4-BE49-F238E27FC236}">
                <a16:creationId xmlns:a16="http://schemas.microsoft.com/office/drawing/2014/main" id="{128F85BF-0241-DF08-B2F5-12DADB20C75A}"/>
              </a:ext>
            </a:extLst>
          </p:cNvPr>
          <p:cNvSpPr/>
          <p:nvPr/>
        </p:nvSpPr>
        <p:spPr>
          <a:xfrm>
            <a:off x="300039" y="4407574"/>
            <a:ext cx="279082" cy="11455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rtlCol="0" anchor="t" anchorCtr="0"/>
          <a:lstStyle/>
          <a:p>
            <a:pPr marL="269875" indent="-269875" algn="l">
              <a:spcAft>
                <a:spcPts val="800"/>
              </a:spcAft>
              <a:buClr>
                <a:schemeClr val="tx1"/>
              </a:buClr>
              <a:buFont typeface="Wingdings" pitchFamily="2" charset="2"/>
              <a:buChar char="§"/>
            </a:pPr>
            <a:endParaRPr lang="en-US" sz="1600" noProof="0" dirty="0">
              <a:solidFill>
                <a:schemeClr val="tx1"/>
              </a:solidFill>
              <a:latin typeface="TT Norms Pro" panose="02000503030000020003" pitchFamily="2" charset="0"/>
            </a:endParaRPr>
          </a:p>
        </p:txBody>
      </p:sp>
      <p:sp>
        <p:nvSpPr>
          <p:cNvPr id="13" name="Rectangle 12">
            <a:extLst>
              <a:ext uri="{FF2B5EF4-FFF2-40B4-BE49-F238E27FC236}">
                <a16:creationId xmlns:a16="http://schemas.microsoft.com/office/drawing/2014/main" id="{6137989A-F21E-F871-8558-24019705E3C2}"/>
              </a:ext>
            </a:extLst>
          </p:cNvPr>
          <p:cNvSpPr/>
          <p:nvPr/>
        </p:nvSpPr>
        <p:spPr>
          <a:xfrm>
            <a:off x="581979" y="3072150"/>
            <a:ext cx="11310361" cy="1145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rtlCol="0" anchor="t" anchorCtr="0"/>
          <a:lstStyle/>
          <a:p>
            <a:pPr marL="269875" indent="-269875" algn="l">
              <a:spcAft>
                <a:spcPts val="800"/>
              </a:spcAft>
              <a:buClr>
                <a:schemeClr val="tx1"/>
              </a:buClr>
              <a:buFont typeface="Wingdings" pitchFamily="2" charset="2"/>
              <a:buChar char="§"/>
            </a:pPr>
            <a:endParaRPr lang="en-US" sz="1600" noProof="0" dirty="0">
              <a:solidFill>
                <a:schemeClr val="tx1"/>
              </a:solidFill>
              <a:latin typeface="TT Norms Pro" panose="02000503030000020003" pitchFamily="2" charset="0"/>
            </a:endParaRPr>
          </a:p>
        </p:txBody>
      </p:sp>
      <p:sp>
        <p:nvSpPr>
          <p:cNvPr id="14" name="Rectangle 13">
            <a:extLst>
              <a:ext uri="{FF2B5EF4-FFF2-40B4-BE49-F238E27FC236}">
                <a16:creationId xmlns:a16="http://schemas.microsoft.com/office/drawing/2014/main" id="{CB925A0C-3378-E7FB-D87B-1C75016ED5BF}"/>
              </a:ext>
            </a:extLst>
          </p:cNvPr>
          <p:cNvSpPr/>
          <p:nvPr/>
        </p:nvSpPr>
        <p:spPr>
          <a:xfrm>
            <a:off x="581979" y="4407574"/>
            <a:ext cx="11310361" cy="1145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rtlCol="0" anchor="t" anchorCtr="0"/>
          <a:lstStyle/>
          <a:p>
            <a:pPr marL="269875" indent="-269875" algn="l">
              <a:spcAft>
                <a:spcPts val="800"/>
              </a:spcAft>
              <a:buClr>
                <a:schemeClr val="tx1"/>
              </a:buClr>
              <a:buFont typeface="Wingdings" pitchFamily="2" charset="2"/>
              <a:buChar char="§"/>
            </a:pPr>
            <a:endParaRPr lang="en-US" sz="1600" noProof="0" dirty="0">
              <a:solidFill>
                <a:schemeClr val="tx1"/>
              </a:solidFill>
              <a:latin typeface="TT Norms Pro" panose="02000503030000020003" pitchFamily="2" charset="0"/>
            </a:endParaRPr>
          </a:p>
        </p:txBody>
      </p:sp>
      <p:sp>
        <p:nvSpPr>
          <p:cNvPr id="106" name="Rectangle 105">
            <a:extLst>
              <a:ext uri="{FF2B5EF4-FFF2-40B4-BE49-F238E27FC236}">
                <a16:creationId xmlns:a16="http://schemas.microsoft.com/office/drawing/2014/main" id="{B4778F32-023E-E09C-56B2-11069F1C8377}"/>
              </a:ext>
            </a:extLst>
          </p:cNvPr>
          <p:cNvSpPr/>
          <p:nvPr/>
        </p:nvSpPr>
        <p:spPr>
          <a:xfrm>
            <a:off x="347247" y="1968035"/>
            <a:ext cx="184666" cy="682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spAutoFit/>
          </a:bodyPr>
          <a:lstStyle/>
          <a:p>
            <a:pPr algn="ctr"/>
            <a:r>
              <a:rPr lang="en-US" sz="1200" b="1" noProof="0" dirty="0">
                <a:solidFill>
                  <a:schemeClr val="tx1"/>
                </a:solidFill>
              </a:rPr>
              <a:t>Upstream</a:t>
            </a:r>
          </a:p>
        </p:txBody>
      </p:sp>
      <p:sp>
        <p:nvSpPr>
          <p:cNvPr id="107" name="Rectangle 106">
            <a:extLst>
              <a:ext uri="{FF2B5EF4-FFF2-40B4-BE49-F238E27FC236}">
                <a16:creationId xmlns:a16="http://schemas.microsoft.com/office/drawing/2014/main" id="{8988635D-8D3D-E270-46DA-F28594E7CC5B}"/>
              </a:ext>
            </a:extLst>
          </p:cNvPr>
          <p:cNvSpPr/>
          <p:nvPr/>
        </p:nvSpPr>
        <p:spPr>
          <a:xfrm>
            <a:off x="347247" y="3204075"/>
            <a:ext cx="184666" cy="881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spAutoFit/>
          </a:bodyPr>
          <a:lstStyle/>
          <a:p>
            <a:pPr algn="ctr"/>
            <a:r>
              <a:rPr lang="en-US" sz="1200" b="1" noProof="0" dirty="0">
                <a:solidFill>
                  <a:schemeClr val="tx1"/>
                </a:solidFill>
              </a:rPr>
              <a:t>Downstream</a:t>
            </a:r>
          </a:p>
        </p:txBody>
      </p:sp>
      <p:sp>
        <p:nvSpPr>
          <p:cNvPr id="108" name="Rectangle 107">
            <a:extLst>
              <a:ext uri="{FF2B5EF4-FFF2-40B4-BE49-F238E27FC236}">
                <a16:creationId xmlns:a16="http://schemas.microsoft.com/office/drawing/2014/main" id="{104D8C5F-5410-04D7-7CF4-55CCEF45E81F}"/>
              </a:ext>
            </a:extLst>
          </p:cNvPr>
          <p:cNvSpPr/>
          <p:nvPr/>
        </p:nvSpPr>
        <p:spPr>
          <a:xfrm>
            <a:off x="347247" y="4612435"/>
            <a:ext cx="184666" cy="735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spAutoFit/>
          </a:bodyPr>
          <a:lstStyle/>
          <a:p>
            <a:pPr algn="ctr"/>
            <a:r>
              <a:rPr lang="en-US" sz="1200" b="1" noProof="0" dirty="0">
                <a:solidFill>
                  <a:schemeClr val="tx1"/>
                </a:solidFill>
              </a:rPr>
              <a:t>Form &amp; Fill</a:t>
            </a:r>
          </a:p>
        </p:txBody>
      </p:sp>
      <p:sp>
        <p:nvSpPr>
          <p:cNvPr id="136" name="Chevron 4">
            <a:extLst>
              <a:ext uri="{FF2B5EF4-FFF2-40B4-BE49-F238E27FC236}">
                <a16:creationId xmlns:a16="http://schemas.microsoft.com/office/drawing/2014/main" id="{CC9D0C7B-B874-51C4-E431-44E0AD866D05}"/>
              </a:ext>
            </a:extLst>
          </p:cNvPr>
          <p:cNvSpPr>
            <a:spLocks/>
          </p:cNvSpPr>
          <p:nvPr/>
        </p:nvSpPr>
        <p:spPr>
          <a:xfrm>
            <a:off x="672050" y="2573337"/>
            <a:ext cx="3046730" cy="190143"/>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noProof="0" dirty="0">
                <a:solidFill>
                  <a:schemeClr val="bg1"/>
                </a:solidFill>
              </a:rPr>
              <a:t>Media Preparation</a:t>
            </a:r>
          </a:p>
        </p:txBody>
      </p:sp>
      <p:sp>
        <p:nvSpPr>
          <p:cNvPr id="144" name="Chevron 4">
            <a:extLst>
              <a:ext uri="{FF2B5EF4-FFF2-40B4-BE49-F238E27FC236}">
                <a16:creationId xmlns:a16="http://schemas.microsoft.com/office/drawing/2014/main" id="{3F8FD641-3B95-8AAD-F80F-D9A378566D42}"/>
              </a:ext>
            </a:extLst>
          </p:cNvPr>
          <p:cNvSpPr>
            <a:spLocks/>
          </p:cNvSpPr>
          <p:nvPr/>
        </p:nvSpPr>
        <p:spPr>
          <a:xfrm>
            <a:off x="5790359" y="2573337"/>
            <a:ext cx="3012332" cy="190143"/>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noProof="0" dirty="0">
                <a:solidFill>
                  <a:schemeClr val="bg1"/>
                </a:solidFill>
              </a:rPr>
              <a:t>Cell Harvest | Removal | Clarification</a:t>
            </a:r>
          </a:p>
        </p:txBody>
      </p:sp>
      <p:sp>
        <p:nvSpPr>
          <p:cNvPr id="145" name="Chevron 4">
            <a:extLst>
              <a:ext uri="{FF2B5EF4-FFF2-40B4-BE49-F238E27FC236}">
                <a16:creationId xmlns:a16="http://schemas.microsoft.com/office/drawing/2014/main" id="{19D41C2D-3E2F-2826-9E64-E65018568804}"/>
              </a:ext>
            </a:extLst>
          </p:cNvPr>
          <p:cNvSpPr>
            <a:spLocks/>
          </p:cNvSpPr>
          <p:nvPr/>
        </p:nvSpPr>
        <p:spPr>
          <a:xfrm>
            <a:off x="8789937" y="2573337"/>
            <a:ext cx="3012332" cy="190143"/>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noProof="0" dirty="0">
                <a:solidFill>
                  <a:schemeClr val="bg1"/>
                </a:solidFill>
              </a:rPr>
              <a:t>Crossflow | Volume Reduction</a:t>
            </a:r>
          </a:p>
        </p:txBody>
      </p:sp>
      <p:sp>
        <p:nvSpPr>
          <p:cNvPr id="19" name="Rectangle 18">
            <a:extLst>
              <a:ext uri="{FF2B5EF4-FFF2-40B4-BE49-F238E27FC236}">
                <a16:creationId xmlns:a16="http://schemas.microsoft.com/office/drawing/2014/main" id="{6037860A-DEFA-6AEC-562B-306E95B92BF8}"/>
              </a:ext>
            </a:extLst>
          </p:cNvPr>
          <p:cNvSpPr/>
          <p:nvPr/>
        </p:nvSpPr>
        <p:spPr>
          <a:xfrm>
            <a:off x="672050" y="1855470"/>
            <a:ext cx="2941100" cy="715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rtlCol="0" anchor="t" anchorCtr="0"/>
          <a:lstStyle/>
          <a:p>
            <a:pPr marL="269875" indent="-269875" algn="l">
              <a:spcAft>
                <a:spcPts val="800"/>
              </a:spcAft>
              <a:buClr>
                <a:schemeClr val="tx1"/>
              </a:buClr>
              <a:buFont typeface="Wingdings" pitchFamily="2" charset="2"/>
              <a:buChar char="§"/>
            </a:pPr>
            <a:endParaRPr lang="en-US" sz="1600" noProof="0" dirty="0">
              <a:solidFill>
                <a:schemeClr val="tx1"/>
              </a:solidFill>
              <a:latin typeface="TT Norms Pro" panose="02000503030000020003" pitchFamily="2" charset="0"/>
            </a:endParaRPr>
          </a:p>
        </p:txBody>
      </p:sp>
      <p:grpSp>
        <p:nvGrpSpPr>
          <p:cNvPr id="16" name="Group 15">
            <a:extLst>
              <a:ext uri="{FF2B5EF4-FFF2-40B4-BE49-F238E27FC236}">
                <a16:creationId xmlns:a16="http://schemas.microsoft.com/office/drawing/2014/main" id="{82CD5062-2D0D-2159-E3EE-D32282C54A00}"/>
              </a:ext>
            </a:extLst>
          </p:cNvPr>
          <p:cNvGrpSpPr/>
          <p:nvPr/>
        </p:nvGrpSpPr>
        <p:grpSpPr>
          <a:xfrm>
            <a:off x="672050" y="3911840"/>
            <a:ext cx="11130218" cy="190143"/>
            <a:chOff x="672050" y="3934044"/>
            <a:chExt cx="11130218" cy="266696"/>
          </a:xfrm>
        </p:grpSpPr>
        <p:sp>
          <p:nvSpPr>
            <p:cNvPr id="225" name="Chevron 4">
              <a:extLst>
                <a:ext uri="{FF2B5EF4-FFF2-40B4-BE49-F238E27FC236}">
                  <a16:creationId xmlns:a16="http://schemas.microsoft.com/office/drawing/2014/main" id="{C4BA31E2-C79E-612F-4BC3-8505F20B3E5E}"/>
                </a:ext>
              </a:extLst>
            </p:cNvPr>
            <p:cNvSpPr>
              <a:spLocks/>
            </p:cNvSpPr>
            <p:nvPr/>
          </p:nvSpPr>
          <p:spPr>
            <a:xfrm>
              <a:off x="672050" y="3934044"/>
              <a:ext cx="3046730" cy="266696"/>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noProof="0" dirty="0">
                  <a:solidFill>
                    <a:schemeClr val="bg1"/>
                  </a:solidFill>
                </a:rPr>
                <a:t>Buffer Preparation</a:t>
              </a:r>
            </a:p>
          </p:txBody>
        </p:sp>
        <p:sp>
          <p:nvSpPr>
            <p:cNvPr id="226" name="Chevron 4">
              <a:extLst>
                <a:ext uri="{FF2B5EF4-FFF2-40B4-BE49-F238E27FC236}">
                  <a16:creationId xmlns:a16="http://schemas.microsoft.com/office/drawing/2014/main" id="{988BC94F-C717-5D95-E0A1-DA57145F1BA8}"/>
                </a:ext>
              </a:extLst>
            </p:cNvPr>
            <p:cNvSpPr>
              <a:spLocks/>
            </p:cNvSpPr>
            <p:nvPr/>
          </p:nvSpPr>
          <p:spPr>
            <a:xfrm>
              <a:off x="3706027" y="3934044"/>
              <a:ext cx="8096241" cy="266696"/>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noProof="0" dirty="0">
                  <a:solidFill>
                    <a:schemeClr val="bg1"/>
                  </a:solidFill>
                </a:rPr>
                <a:t>Purification Steps</a:t>
              </a:r>
            </a:p>
          </p:txBody>
        </p:sp>
      </p:grpSp>
      <p:sp>
        <p:nvSpPr>
          <p:cNvPr id="23" name="Rectangle 22">
            <a:extLst>
              <a:ext uri="{FF2B5EF4-FFF2-40B4-BE49-F238E27FC236}">
                <a16:creationId xmlns:a16="http://schemas.microsoft.com/office/drawing/2014/main" id="{DB586873-685F-3BD5-290C-FC3B311ED114}"/>
              </a:ext>
            </a:extLst>
          </p:cNvPr>
          <p:cNvSpPr/>
          <p:nvPr/>
        </p:nvSpPr>
        <p:spPr>
          <a:xfrm>
            <a:off x="672050" y="3187817"/>
            <a:ext cx="2906175" cy="715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rtlCol="0" anchor="t" anchorCtr="0"/>
          <a:lstStyle/>
          <a:p>
            <a:pPr marL="269875" indent="-269875" algn="l">
              <a:spcAft>
                <a:spcPts val="800"/>
              </a:spcAft>
              <a:buClr>
                <a:schemeClr val="tx1"/>
              </a:buClr>
              <a:buFont typeface="Wingdings" pitchFamily="2" charset="2"/>
              <a:buChar char="§"/>
            </a:pPr>
            <a:endParaRPr lang="en-US" sz="1600" noProof="0" dirty="0">
              <a:solidFill>
                <a:schemeClr val="tx1"/>
              </a:solidFill>
              <a:latin typeface="TT Norms Pro" panose="02000503030000020003" pitchFamily="2" charset="0"/>
            </a:endParaRPr>
          </a:p>
        </p:txBody>
      </p:sp>
      <p:sp>
        <p:nvSpPr>
          <p:cNvPr id="24" name="Rectangle 23">
            <a:extLst>
              <a:ext uri="{FF2B5EF4-FFF2-40B4-BE49-F238E27FC236}">
                <a16:creationId xmlns:a16="http://schemas.microsoft.com/office/drawing/2014/main" id="{356BF33C-29E6-E34C-A6E7-F47271DBF9DE}"/>
              </a:ext>
            </a:extLst>
          </p:cNvPr>
          <p:cNvSpPr>
            <a:spLocks/>
          </p:cNvSpPr>
          <p:nvPr/>
        </p:nvSpPr>
        <p:spPr>
          <a:xfrm>
            <a:off x="3706026" y="3187817"/>
            <a:ext cx="7962098" cy="715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rtlCol="0" anchor="t" anchorCtr="0"/>
          <a:lstStyle/>
          <a:p>
            <a:pPr marL="269875" indent="-269875" algn="l">
              <a:spcAft>
                <a:spcPts val="800"/>
              </a:spcAft>
              <a:buClr>
                <a:schemeClr val="tx1"/>
              </a:buClr>
              <a:buFont typeface="Wingdings" pitchFamily="2" charset="2"/>
              <a:buChar char="§"/>
            </a:pPr>
            <a:endParaRPr lang="en-US" sz="1600" noProof="0" dirty="0">
              <a:solidFill>
                <a:schemeClr val="tx1"/>
              </a:solidFill>
              <a:latin typeface="TT Norms Pro" panose="02000503030000020003" pitchFamily="2" charset="0"/>
            </a:endParaRPr>
          </a:p>
        </p:txBody>
      </p:sp>
      <p:sp>
        <p:nvSpPr>
          <p:cNvPr id="315" name="Chevron 4">
            <a:extLst>
              <a:ext uri="{FF2B5EF4-FFF2-40B4-BE49-F238E27FC236}">
                <a16:creationId xmlns:a16="http://schemas.microsoft.com/office/drawing/2014/main" id="{8F902AB3-D277-908C-3E63-7A853E2A0CFB}"/>
              </a:ext>
            </a:extLst>
          </p:cNvPr>
          <p:cNvSpPr>
            <a:spLocks/>
          </p:cNvSpPr>
          <p:nvPr/>
        </p:nvSpPr>
        <p:spPr>
          <a:xfrm>
            <a:off x="672050" y="5225881"/>
            <a:ext cx="3046730" cy="211526"/>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noProof="0" dirty="0">
                <a:solidFill>
                  <a:schemeClr val="bg1"/>
                </a:solidFill>
              </a:rPr>
              <a:t>Buffer Preparation</a:t>
            </a:r>
          </a:p>
        </p:txBody>
      </p:sp>
      <p:sp>
        <p:nvSpPr>
          <p:cNvPr id="329" name="Chevron 4">
            <a:extLst>
              <a:ext uri="{FF2B5EF4-FFF2-40B4-BE49-F238E27FC236}">
                <a16:creationId xmlns:a16="http://schemas.microsoft.com/office/drawing/2014/main" id="{873A975F-66C7-0539-B414-AA936954E1FF}"/>
              </a:ext>
            </a:extLst>
          </p:cNvPr>
          <p:cNvSpPr>
            <a:spLocks/>
          </p:cNvSpPr>
          <p:nvPr/>
        </p:nvSpPr>
        <p:spPr>
          <a:xfrm>
            <a:off x="3706026" y="5225881"/>
            <a:ext cx="5096664" cy="211526"/>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noProof="0" dirty="0">
                <a:solidFill>
                  <a:schemeClr val="bg1"/>
                </a:solidFill>
              </a:rPr>
              <a:t>Final Formulation</a:t>
            </a:r>
          </a:p>
        </p:txBody>
      </p:sp>
      <p:sp>
        <p:nvSpPr>
          <p:cNvPr id="331" name="Chevron 4">
            <a:extLst>
              <a:ext uri="{FF2B5EF4-FFF2-40B4-BE49-F238E27FC236}">
                <a16:creationId xmlns:a16="http://schemas.microsoft.com/office/drawing/2014/main" id="{7EE03B8D-2BB9-1BB4-D2B6-EDCCD83EC7D1}"/>
              </a:ext>
            </a:extLst>
          </p:cNvPr>
          <p:cNvSpPr>
            <a:spLocks/>
          </p:cNvSpPr>
          <p:nvPr/>
        </p:nvSpPr>
        <p:spPr>
          <a:xfrm>
            <a:off x="8789936" y="5225881"/>
            <a:ext cx="3012332" cy="211526"/>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noProof="0" dirty="0">
                <a:solidFill>
                  <a:schemeClr val="bg1"/>
                </a:solidFill>
              </a:rPr>
              <a:t>Final Filling</a:t>
            </a:r>
          </a:p>
        </p:txBody>
      </p:sp>
      <p:sp>
        <p:nvSpPr>
          <p:cNvPr id="26" name="Rectangle 25">
            <a:extLst>
              <a:ext uri="{FF2B5EF4-FFF2-40B4-BE49-F238E27FC236}">
                <a16:creationId xmlns:a16="http://schemas.microsoft.com/office/drawing/2014/main" id="{689F6C09-578A-9CD8-03B1-A386E1A20746}"/>
              </a:ext>
            </a:extLst>
          </p:cNvPr>
          <p:cNvSpPr/>
          <p:nvPr/>
        </p:nvSpPr>
        <p:spPr>
          <a:xfrm>
            <a:off x="672050" y="4523241"/>
            <a:ext cx="2906175" cy="692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rtlCol="0" anchor="t" anchorCtr="0"/>
          <a:lstStyle/>
          <a:p>
            <a:pPr marL="269875" indent="-269875" algn="l">
              <a:spcAft>
                <a:spcPts val="800"/>
              </a:spcAft>
              <a:buClr>
                <a:schemeClr val="tx1"/>
              </a:buClr>
              <a:buFont typeface="Wingdings" pitchFamily="2" charset="2"/>
              <a:buChar char="§"/>
            </a:pPr>
            <a:endParaRPr lang="en-US" sz="1600" noProof="0" dirty="0">
              <a:solidFill>
                <a:schemeClr val="tx1"/>
              </a:solidFill>
              <a:latin typeface="TT Norms Pro" panose="02000503030000020003" pitchFamily="2" charset="0"/>
            </a:endParaRPr>
          </a:p>
        </p:txBody>
      </p:sp>
      <p:sp>
        <p:nvSpPr>
          <p:cNvPr id="27" name="Rectangle 26">
            <a:extLst>
              <a:ext uri="{FF2B5EF4-FFF2-40B4-BE49-F238E27FC236}">
                <a16:creationId xmlns:a16="http://schemas.microsoft.com/office/drawing/2014/main" id="{04094C2F-F267-1510-38EB-031B6674651A}"/>
              </a:ext>
            </a:extLst>
          </p:cNvPr>
          <p:cNvSpPr>
            <a:spLocks/>
          </p:cNvSpPr>
          <p:nvPr/>
        </p:nvSpPr>
        <p:spPr>
          <a:xfrm>
            <a:off x="3706026" y="4523241"/>
            <a:ext cx="4961724" cy="692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rtlCol="0" anchor="t" anchorCtr="0"/>
          <a:lstStyle/>
          <a:p>
            <a:pPr marL="269875" indent="-269875" algn="l">
              <a:spcAft>
                <a:spcPts val="800"/>
              </a:spcAft>
              <a:buClr>
                <a:schemeClr val="tx1"/>
              </a:buClr>
              <a:buFont typeface="Wingdings" pitchFamily="2" charset="2"/>
              <a:buChar char="§"/>
            </a:pPr>
            <a:endParaRPr lang="en-US" sz="1600" noProof="0" dirty="0">
              <a:solidFill>
                <a:schemeClr val="tx1"/>
              </a:solidFill>
              <a:latin typeface="TT Norms Pro" panose="02000503030000020003" pitchFamily="2" charset="0"/>
            </a:endParaRPr>
          </a:p>
        </p:txBody>
      </p:sp>
      <p:sp>
        <p:nvSpPr>
          <p:cNvPr id="28" name="Rectangle 27">
            <a:extLst>
              <a:ext uri="{FF2B5EF4-FFF2-40B4-BE49-F238E27FC236}">
                <a16:creationId xmlns:a16="http://schemas.microsoft.com/office/drawing/2014/main" id="{A3ABE3BA-4094-E863-D9B5-113862561DC7}"/>
              </a:ext>
            </a:extLst>
          </p:cNvPr>
          <p:cNvSpPr>
            <a:spLocks/>
          </p:cNvSpPr>
          <p:nvPr/>
        </p:nvSpPr>
        <p:spPr>
          <a:xfrm>
            <a:off x="8789937" y="4523241"/>
            <a:ext cx="2882952" cy="692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rtlCol="0" anchor="t" anchorCtr="0"/>
          <a:lstStyle/>
          <a:p>
            <a:pPr marL="269875" indent="-269875" algn="l">
              <a:spcAft>
                <a:spcPts val="800"/>
              </a:spcAft>
              <a:buClr>
                <a:schemeClr val="tx1"/>
              </a:buClr>
              <a:buFont typeface="Wingdings" pitchFamily="2" charset="2"/>
              <a:buChar char="§"/>
            </a:pPr>
            <a:endParaRPr lang="en-US" sz="1600" noProof="0" dirty="0">
              <a:solidFill>
                <a:schemeClr val="tx1"/>
              </a:solidFill>
              <a:latin typeface="TT Norms Pro" panose="02000503030000020003" pitchFamily="2" charset="0"/>
            </a:endParaRPr>
          </a:p>
        </p:txBody>
      </p:sp>
      <p:pic>
        <p:nvPicPr>
          <p:cNvPr id="12" name="Picture 19" descr="A black and yellow arrow with black text&#10;&#10;Description automatically generated">
            <a:extLst>
              <a:ext uri="{FF2B5EF4-FFF2-40B4-BE49-F238E27FC236}">
                <a16:creationId xmlns:a16="http://schemas.microsoft.com/office/drawing/2014/main" id="{F8136BED-4888-181B-25B2-BBFF7AFF377B}"/>
              </a:ext>
            </a:extLst>
          </p:cNvPr>
          <p:cNvPicPr>
            <a:picLocks noChangeAspect="1"/>
          </p:cNvPicPr>
          <p:nvPr/>
        </p:nvPicPr>
        <p:blipFill rotWithShape="1">
          <a:blip r:embed="rId3">
            <a:extLst>
              <a:ext uri="{28A0092B-C50C-407E-A947-70E740481C1C}">
                <a14:useLocalDpi xmlns:a14="http://schemas.microsoft.com/office/drawing/2010/main" val="0"/>
              </a:ext>
            </a:extLst>
          </a:blip>
          <a:srcRect l="60489" t="15775" r="28324" b="30290"/>
          <a:stretch/>
        </p:blipFill>
        <p:spPr>
          <a:xfrm>
            <a:off x="4347462" y="1903914"/>
            <a:ext cx="667544" cy="602908"/>
          </a:xfrm>
          <a:prstGeom prst="rect">
            <a:avLst/>
          </a:prstGeom>
        </p:spPr>
      </p:pic>
      <p:pic>
        <p:nvPicPr>
          <p:cNvPr id="15" name="Picture 19" descr="A black and yellow arrow with black text&#10;&#10;Description automatically generated">
            <a:extLst>
              <a:ext uri="{FF2B5EF4-FFF2-40B4-BE49-F238E27FC236}">
                <a16:creationId xmlns:a16="http://schemas.microsoft.com/office/drawing/2014/main" id="{AAC222DD-3752-326B-6BE0-67A769C6D536}"/>
              </a:ext>
            </a:extLst>
          </p:cNvPr>
          <p:cNvPicPr>
            <a:picLocks noChangeAspect="1"/>
          </p:cNvPicPr>
          <p:nvPr/>
        </p:nvPicPr>
        <p:blipFill rotWithShape="1">
          <a:blip r:embed="rId3">
            <a:extLst>
              <a:ext uri="{28A0092B-C50C-407E-A947-70E740481C1C}">
                <a14:useLocalDpi xmlns:a14="http://schemas.microsoft.com/office/drawing/2010/main" val="0"/>
              </a:ext>
            </a:extLst>
          </a:blip>
          <a:srcRect l="81383" t="14082" r="6129" b="34199"/>
          <a:stretch/>
        </p:blipFill>
        <p:spPr>
          <a:xfrm>
            <a:off x="6594294" y="1863070"/>
            <a:ext cx="682641" cy="529607"/>
          </a:xfrm>
          <a:prstGeom prst="rect">
            <a:avLst/>
          </a:prstGeom>
        </p:spPr>
      </p:pic>
      <p:sp>
        <p:nvSpPr>
          <p:cNvPr id="17" name="Rectangle à coins arrondis 26">
            <a:extLst>
              <a:ext uri="{FF2B5EF4-FFF2-40B4-BE49-F238E27FC236}">
                <a16:creationId xmlns:a16="http://schemas.microsoft.com/office/drawing/2014/main" id="{0BD2792C-3984-7142-26EE-36B0DCAD90FF}"/>
              </a:ext>
            </a:extLst>
          </p:cNvPr>
          <p:cNvSpPr/>
          <p:nvPr/>
        </p:nvSpPr>
        <p:spPr>
          <a:xfrm>
            <a:off x="7491879" y="2423485"/>
            <a:ext cx="270907" cy="107722"/>
          </a:xfrm>
          <a:prstGeom prst="rect">
            <a:avLst/>
          </a:prstGeom>
          <a:noFill/>
          <a:ln w="28575">
            <a:noFill/>
          </a:ln>
        </p:spPr>
        <p:style>
          <a:lnRef idx="2">
            <a:schemeClr val="dk1"/>
          </a:lnRef>
          <a:fillRef idx="1">
            <a:schemeClr val="lt1"/>
          </a:fillRef>
          <a:effectRef idx="0">
            <a:schemeClr val="dk1"/>
          </a:effectRef>
          <a:fontRef idx="minor">
            <a:schemeClr val="dk1"/>
          </a:fontRef>
        </p:style>
        <p:txBody>
          <a:bodyPr wrap="none" lIns="0" tIns="0" rIns="0" bIns="0" rtlCol="0" anchor="ctr" anchorCtr="0">
            <a:spAutoFit/>
          </a:bodyPr>
          <a:lstStyle/>
          <a:p>
            <a:r>
              <a:rPr lang="en-US" sz="700" noProof="0" dirty="0">
                <a:solidFill>
                  <a:schemeClr val="tx1"/>
                </a:solidFill>
              </a:rPr>
              <a:t>Mixing</a:t>
            </a:r>
          </a:p>
        </p:txBody>
      </p:sp>
      <p:pic>
        <p:nvPicPr>
          <p:cNvPr id="18" name="Picture 8" descr="A black and yellow sign&#10;&#10;Description automatically generated">
            <a:extLst>
              <a:ext uri="{FF2B5EF4-FFF2-40B4-BE49-F238E27FC236}">
                <a16:creationId xmlns:a16="http://schemas.microsoft.com/office/drawing/2014/main" id="{B44D6F59-C814-4590-2B6B-DD163A6FBB8A}"/>
              </a:ext>
            </a:extLst>
          </p:cNvPr>
          <p:cNvPicPr>
            <a:picLocks noChangeAspect="1"/>
          </p:cNvPicPr>
          <p:nvPr/>
        </p:nvPicPr>
        <p:blipFill rotWithShape="1">
          <a:blip r:embed="rId4">
            <a:extLst>
              <a:ext uri="{28A0092B-C50C-407E-A947-70E740481C1C}">
                <a14:useLocalDpi xmlns:a14="http://schemas.microsoft.com/office/drawing/2010/main" val="0"/>
              </a:ext>
            </a:extLst>
          </a:blip>
          <a:srcRect l="15753" t="7509" r="76183" b="34598"/>
          <a:stretch/>
        </p:blipFill>
        <p:spPr>
          <a:xfrm>
            <a:off x="7353973" y="1885728"/>
            <a:ext cx="542116" cy="534062"/>
          </a:xfrm>
          <a:prstGeom prst="rect">
            <a:avLst/>
          </a:prstGeom>
        </p:spPr>
      </p:pic>
      <p:pic>
        <p:nvPicPr>
          <p:cNvPr id="25" name="Picture 19" descr="A black and yellow arrow with black text&#10;&#10;Description automatically generated">
            <a:extLst>
              <a:ext uri="{FF2B5EF4-FFF2-40B4-BE49-F238E27FC236}">
                <a16:creationId xmlns:a16="http://schemas.microsoft.com/office/drawing/2014/main" id="{06A8E2A5-1CEA-88E1-3588-9BA043E24DB7}"/>
              </a:ext>
            </a:extLst>
          </p:cNvPr>
          <p:cNvPicPr>
            <a:picLocks noChangeAspect="1"/>
          </p:cNvPicPr>
          <p:nvPr/>
        </p:nvPicPr>
        <p:blipFill rotWithShape="1">
          <a:blip r:embed="rId3">
            <a:extLst>
              <a:ext uri="{28A0092B-C50C-407E-A947-70E740481C1C}">
                <a14:useLocalDpi xmlns:a14="http://schemas.microsoft.com/office/drawing/2010/main" val="0"/>
              </a:ext>
            </a:extLst>
          </a:blip>
          <a:srcRect l="81383" t="14082" r="6129" b="34199"/>
          <a:stretch/>
        </p:blipFill>
        <p:spPr>
          <a:xfrm>
            <a:off x="9934494" y="1916050"/>
            <a:ext cx="682641" cy="529607"/>
          </a:xfrm>
          <a:prstGeom prst="rect">
            <a:avLst/>
          </a:prstGeom>
        </p:spPr>
      </p:pic>
      <p:sp>
        <p:nvSpPr>
          <p:cNvPr id="29" name="Rectangle à coins arrondis 26">
            <a:extLst>
              <a:ext uri="{FF2B5EF4-FFF2-40B4-BE49-F238E27FC236}">
                <a16:creationId xmlns:a16="http://schemas.microsoft.com/office/drawing/2014/main" id="{37B62951-36BC-3CAC-B485-3178801D6F45}"/>
              </a:ext>
            </a:extLst>
          </p:cNvPr>
          <p:cNvSpPr/>
          <p:nvPr/>
        </p:nvSpPr>
        <p:spPr>
          <a:xfrm>
            <a:off x="9307839" y="2415323"/>
            <a:ext cx="270907" cy="107722"/>
          </a:xfrm>
          <a:prstGeom prst="rect">
            <a:avLst/>
          </a:prstGeom>
          <a:noFill/>
          <a:ln w="28575">
            <a:noFill/>
          </a:ln>
        </p:spPr>
        <p:style>
          <a:lnRef idx="2">
            <a:schemeClr val="dk1"/>
          </a:lnRef>
          <a:fillRef idx="1">
            <a:schemeClr val="lt1"/>
          </a:fillRef>
          <a:effectRef idx="0">
            <a:schemeClr val="dk1"/>
          </a:effectRef>
          <a:fontRef idx="minor">
            <a:schemeClr val="dk1"/>
          </a:fontRef>
        </p:style>
        <p:txBody>
          <a:bodyPr wrap="none" lIns="0" tIns="0" rIns="0" bIns="0" rtlCol="0" anchor="ctr" anchorCtr="0">
            <a:spAutoFit/>
          </a:bodyPr>
          <a:lstStyle/>
          <a:p>
            <a:r>
              <a:rPr lang="en-US" sz="700" noProof="0" dirty="0">
                <a:solidFill>
                  <a:schemeClr val="tx1"/>
                </a:solidFill>
              </a:rPr>
              <a:t>Mixing</a:t>
            </a:r>
          </a:p>
        </p:txBody>
      </p:sp>
      <p:pic>
        <p:nvPicPr>
          <p:cNvPr id="30" name="Picture 8" descr="A black and yellow sign&#10;&#10;Description automatically generated">
            <a:extLst>
              <a:ext uri="{FF2B5EF4-FFF2-40B4-BE49-F238E27FC236}">
                <a16:creationId xmlns:a16="http://schemas.microsoft.com/office/drawing/2014/main" id="{F99F867B-CAE4-E7D2-446C-1BA61D9A8E58}"/>
              </a:ext>
            </a:extLst>
          </p:cNvPr>
          <p:cNvPicPr>
            <a:picLocks noChangeAspect="1"/>
          </p:cNvPicPr>
          <p:nvPr/>
        </p:nvPicPr>
        <p:blipFill rotWithShape="1">
          <a:blip r:embed="rId4">
            <a:extLst>
              <a:ext uri="{28A0092B-C50C-407E-A947-70E740481C1C}">
                <a14:useLocalDpi xmlns:a14="http://schemas.microsoft.com/office/drawing/2010/main" val="0"/>
              </a:ext>
            </a:extLst>
          </a:blip>
          <a:srcRect l="15753" t="7509" r="76183" b="34598"/>
          <a:stretch/>
        </p:blipFill>
        <p:spPr>
          <a:xfrm>
            <a:off x="9169933" y="1877566"/>
            <a:ext cx="542116" cy="534062"/>
          </a:xfrm>
          <a:prstGeom prst="rect">
            <a:avLst/>
          </a:prstGeom>
        </p:spPr>
      </p:pic>
      <p:sp>
        <p:nvSpPr>
          <p:cNvPr id="31" name="Rectangle à coins arrondis 26">
            <a:extLst>
              <a:ext uri="{FF2B5EF4-FFF2-40B4-BE49-F238E27FC236}">
                <a16:creationId xmlns:a16="http://schemas.microsoft.com/office/drawing/2014/main" id="{39183568-2E4B-8D6E-B6CE-0AAF503854DB}"/>
              </a:ext>
            </a:extLst>
          </p:cNvPr>
          <p:cNvSpPr>
            <a:spLocks/>
          </p:cNvSpPr>
          <p:nvPr/>
        </p:nvSpPr>
        <p:spPr>
          <a:xfrm>
            <a:off x="10925355" y="2404029"/>
            <a:ext cx="312586" cy="107722"/>
          </a:xfrm>
          <a:prstGeom prst="rect">
            <a:avLst/>
          </a:prstGeom>
          <a:noFill/>
          <a:ln w="28575">
            <a:noFill/>
          </a:ln>
        </p:spPr>
        <p:style>
          <a:lnRef idx="2">
            <a:schemeClr val="dk1"/>
          </a:lnRef>
          <a:fillRef idx="1">
            <a:schemeClr val="lt1"/>
          </a:fillRef>
          <a:effectRef idx="0">
            <a:schemeClr val="dk1"/>
          </a:effectRef>
          <a:fontRef idx="minor">
            <a:schemeClr val="dk1"/>
          </a:fontRef>
        </p:style>
        <p:txBody>
          <a:bodyPr wrap="none" lIns="0" tIns="0" rIns="0" bIns="0" rtlCol="0" anchor="ctr" anchorCtr="0">
            <a:spAutoFit/>
          </a:bodyPr>
          <a:lstStyle/>
          <a:p>
            <a:r>
              <a:rPr lang="en-US" sz="700" noProof="0" dirty="0">
                <a:solidFill>
                  <a:schemeClr val="tx1"/>
                </a:solidFill>
              </a:rPr>
              <a:t>Storage</a:t>
            </a:r>
          </a:p>
        </p:txBody>
      </p:sp>
      <p:pic>
        <p:nvPicPr>
          <p:cNvPr id="32" name="Picture 9">
            <a:extLst>
              <a:ext uri="{FF2B5EF4-FFF2-40B4-BE49-F238E27FC236}">
                <a16:creationId xmlns:a16="http://schemas.microsoft.com/office/drawing/2014/main" id="{136D8127-45EE-9B88-0546-D59AEEBD7D43}"/>
              </a:ext>
            </a:extLst>
          </p:cNvPr>
          <p:cNvPicPr>
            <a:picLocks noChangeAspect="1"/>
          </p:cNvPicPr>
          <p:nvPr/>
        </p:nvPicPr>
        <p:blipFill rotWithShape="1">
          <a:blip r:embed="rId5">
            <a:extLst>
              <a:ext uri="{28A0092B-C50C-407E-A947-70E740481C1C}">
                <a14:useLocalDpi xmlns:a14="http://schemas.microsoft.com/office/drawing/2010/main" val="0"/>
              </a:ext>
            </a:extLst>
          </a:blip>
          <a:srcRect l="4673" t="19916" r="90878" b="27197"/>
          <a:stretch/>
        </p:blipFill>
        <p:spPr>
          <a:xfrm>
            <a:off x="10901037" y="1908655"/>
            <a:ext cx="356526" cy="457250"/>
          </a:xfrm>
          <a:prstGeom prst="rect">
            <a:avLst/>
          </a:prstGeom>
        </p:spPr>
      </p:pic>
      <p:sp>
        <p:nvSpPr>
          <p:cNvPr id="33" name="Rectangle à coins arrondis 26">
            <a:extLst>
              <a:ext uri="{FF2B5EF4-FFF2-40B4-BE49-F238E27FC236}">
                <a16:creationId xmlns:a16="http://schemas.microsoft.com/office/drawing/2014/main" id="{51DD2A1E-FD78-3D5C-4274-C772D34FFC41}"/>
              </a:ext>
            </a:extLst>
          </p:cNvPr>
          <p:cNvSpPr/>
          <p:nvPr/>
        </p:nvSpPr>
        <p:spPr>
          <a:xfrm>
            <a:off x="10116597" y="2439194"/>
            <a:ext cx="277320" cy="107722"/>
          </a:xfrm>
          <a:prstGeom prst="rect">
            <a:avLst/>
          </a:prstGeom>
          <a:noFill/>
          <a:ln w="28575">
            <a:noFill/>
          </a:ln>
        </p:spPr>
        <p:style>
          <a:lnRef idx="2">
            <a:schemeClr val="dk1"/>
          </a:lnRef>
          <a:fillRef idx="1">
            <a:schemeClr val="lt1"/>
          </a:fillRef>
          <a:effectRef idx="0">
            <a:schemeClr val="dk1"/>
          </a:effectRef>
          <a:fontRef idx="minor">
            <a:schemeClr val="dk1"/>
          </a:fontRef>
        </p:style>
        <p:txBody>
          <a:bodyPr wrap="none" lIns="0" tIns="0" rIns="0" bIns="0" rtlCol="0" anchor="ctr" anchorCtr="0">
            <a:spAutoFit/>
          </a:bodyPr>
          <a:lstStyle/>
          <a:p>
            <a:r>
              <a:rPr lang="en-US" sz="700" noProof="0" dirty="0">
                <a:solidFill>
                  <a:schemeClr val="tx1"/>
                </a:solidFill>
              </a:rPr>
              <a:t>UF/DF</a:t>
            </a:r>
          </a:p>
        </p:txBody>
      </p:sp>
      <p:pic>
        <p:nvPicPr>
          <p:cNvPr id="40" name="Picture 3">
            <a:extLst>
              <a:ext uri="{FF2B5EF4-FFF2-40B4-BE49-F238E27FC236}">
                <a16:creationId xmlns:a16="http://schemas.microsoft.com/office/drawing/2014/main" id="{93D4EC18-1AB8-E98B-8114-3E011A5E888A}"/>
              </a:ext>
            </a:extLst>
          </p:cNvPr>
          <p:cNvPicPr>
            <a:picLocks noChangeAspect="1"/>
          </p:cNvPicPr>
          <p:nvPr/>
        </p:nvPicPr>
        <p:blipFill rotWithShape="1">
          <a:blip r:embed="rId6">
            <a:extLst>
              <a:ext uri="{28A0092B-C50C-407E-A947-70E740481C1C}">
                <a14:useLocalDpi xmlns:a14="http://schemas.microsoft.com/office/drawing/2010/main" val="0"/>
              </a:ext>
            </a:extLst>
          </a:blip>
          <a:srcRect l="13844" t="7495" r="77802" b="27933"/>
          <a:stretch/>
        </p:blipFill>
        <p:spPr>
          <a:xfrm>
            <a:off x="4955824" y="3249886"/>
            <a:ext cx="567664" cy="514296"/>
          </a:xfrm>
          <a:prstGeom prst="rect">
            <a:avLst/>
          </a:prstGeom>
        </p:spPr>
      </p:pic>
      <p:sp>
        <p:nvSpPr>
          <p:cNvPr id="42" name="Rectangle à coins arrondis 26">
            <a:extLst>
              <a:ext uri="{FF2B5EF4-FFF2-40B4-BE49-F238E27FC236}">
                <a16:creationId xmlns:a16="http://schemas.microsoft.com/office/drawing/2014/main" id="{A63F84D5-F79D-A266-44E5-2FF3EB3E0054}"/>
              </a:ext>
            </a:extLst>
          </p:cNvPr>
          <p:cNvSpPr>
            <a:spLocks/>
          </p:cNvSpPr>
          <p:nvPr/>
        </p:nvSpPr>
        <p:spPr>
          <a:xfrm>
            <a:off x="4876576" y="3714801"/>
            <a:ext cx="726161" cy="107722"/>
          </a:xfrm>
          <a:prstGeom prst="rect">
            <a:avLst/>
          </a:prstGeom>
          <a:noFill/>
          <a:ln w="28575">
            <a:noFill/>
          </a:ln>
        </p:spPr>
        <p:style>
          <a:lnRef idx="2">
            <a:schemeClr val="dk1"/>
          </a:lnRef>
          <a:fillRef idx="1">
            <a:schemeClr val="lt1"/>
          </a:fillRef>
          <a:effectRef idx="0">
            <a:schemeClr val="dk1"/>
          </a:effectRef>
          <a:fontRef idx="minor">
            <a:schemeClr val="dk1"/>
          </a:fontRef>
        </p:style>
        <p:txBody>
          <a:bodyPr wrap="none" lIns="0" tIns="0" rIns="0" bIns="0" rtlCol="0" anchor="ctr" anchorCtr="0">
            <a:spAutoFit/>
          </a:bodyPr>
          <a:lstStyle/>
          <a:p>
            <a:r>
              <a:rPr lang="en-US" sz="700" noProof="0" dirty="0">
                <a:solidFill>
                  <a:schemeClr val="tx1"/>
                </a:solidFill>
              </a:rPr>
              <a:t>Protein A Capture</a:t>
            </a:r>
          </a:p>
        </p:txBody>
      </p:sp>
      <p:pic>
        <p:nvPicPr>
          <p:cNvPr id="48" name="Picture 3">
            <a:extLst>
              <a:ext uri="{FF2B5EF4-FFF2-40B4-BE49-F238E27FC236}">
                <a16:creationId xmlns:a16="http://schemas.microsoft.com/office/drawing/2014/main" id="{DD8F23F6-9082-154D-2E47-638EA635C3FA}"/>
              </a:ext>
            </a:extLst>
          </p:cNvPr>
          <p:cNvPicPr>
            <a:picLocks noChangeAspect="1"/>
          </p:cNvPicPr>
          <p:nvPr/>
        </p:nvPicPr>
        <p:blipFill rotWithShape="1">
          <a:blip r:embed="rId6">
            <a:extLst>
              <a:ext uri="{28A0092B-C50C-407E-A947-70E740481C1C}">
                <a14:useLocalDpi xmlns:a14="http://schemas.microsoft.com/office/drawing/2010/main" val="0"/>
              </a:ext>
            </a:extLst>
          </a:blip>
          <a:srcRect l="37749" t="5607" r="53897" b="29821"/>
          <a:stretch/>
        </p:blipFill>
        <p:spPr>
          <a:xfrm>
            <a:off x="7190100" y="3219416"/>
            <a:ext cx="567664" cy="514296"/>
          </a:xfrm>
          <a:prstGeom prst="rect">
            <a:avLst/>
          </a:prstGeom>
        </p:spPr>
      </p:pic>
      <p:sp>
        <p:nvSpPr>
          <p:cNvPr id="49" name="Rectangle à coins arrondis 26">
            <a:extLst>
              <a:ext uri="{FF2B5EF4-FFF2-40B4-BE49-F238E27FC236}">
                <a16:creationId xmlns:a16="http://schemas.microsoft.com/office/drawing/2014/main" id="{F63DB2D5-1337-197A-2DE0-C711EB225A78}"/>
              </a:ext>
            </a:extLst>
          </p:cNvPr>
          <p:cNvSpPr/>
          <p:nvPr/>
        </p:nvSpPr>
        <p:spPr>
          <a:xfrm>
            <a:off x="5900240" y="3727460"/>
            <a:ext cx="993862" cy="107722"/>
          </a:xfrm>
          <a:prstGeom prst="rect">
            <a:avLst/>
          </a:prstGeom>
          <a:noFill/>
          <a:ln w="28575">
            <a:noFill/>
          </a:ln>
        </p:spPr>
        <p:style>
          <a:lnRef idx="2">
            <a:schemeClr val="dk1"/>
          </a:lnRef>
          <a:fillRef idx="1">
            <a:schemeClr val="lt1"/>
          </a:fillRef>
          <a:effectRef idx="0">
            <a:schemeClr val="dk1"/>
          </a:effectRef>
          <a:fontRef idx="minor">
            <a:schemeClr val="dk1"/>
          </a:fontRef>
        </p:style>
        <p:txBody>
          <a:bodyPr wrap="none" lIns="0" tIns="0" rIns="0" bIns="0" rtlCol="0" anchor="ctr" anchorCtr="0">
            <a:spAutoFit/>
          </a:bodyPr>
          <a:lstStyle/>
          <a:p>
            <a:r>
              <a:rPr lang="en-US" sz="700" noProof="0" dirty="0">
                <a:solidFill>
                  <a:schemeClr val="tx1"/>
                </a:solidFill>
              </a:rPr>
              <a:t>Low pH virus inactivation</a:t>
            </a:r>
          </a:p>
        </p:txBody>
      </p:sp>
      <p:pic>
        <p:nvPicPr>
          <p:cNvPr id="51" name="Picture 8" descr="A black and yellow sign&#10;&#10;Description automatically generated">
            <a:extLst>
              <a:ext uri="{FF2B5EF4-FFF2-40B4-BE49-F238E27FC236}">
                <a16:creationId xmlns:a16="http://schemas.microsoft.com/office/drawing/2014/main" id="{C11E9E6F-C501-EAB3-9F1D-E42A05140393}"/>
              </a:ext>
            </a:extLst>
          </p:cNvPr>
          <p:cNvPicPr>
            <a:picLocks noChangeAspect="1"/>
          </p:cNvPicPr>
          <p:nvPr/>
        </p:nvPicPr>
        <p:blipFill rotWithShape="1">
          <a:blip r:embed="rId4">
            <a:extLst>
              <a:ext uri="{28A0092B-C50C-407E-A947-70E740481C1C}">
                <a14:useLocalDpi xmlns:a14="http://schemas.microsoft.com/office/drawing/2010/main" val="0"/>
              </a:ext>
            </a:extLst>
          </a:blip>
          <a:srcRect l="15753" t="7509" r="76183" b="34598"/>
          <a:stretch/>
        </p:blipFill>
        <p:spPr>
          <a:xfrm>
            <a:off x="6126113" y="3204943"/>
            <a:ext cx="542116" cy="534062"/>
          </a:xfrm>
          <a:prstGeom prst="rect">
            <a:avLst/>
          </a:prstGeom>
        </p:spPr>
      </p:pic>
      <p:sp>
        <p:nvSpPr>
          <p:cNvPr id="75" name="Rectangle à coins arrondis 26">
            <a:extLst>
              <a:ext uri="{FF2B5EF4-FFF2-40B4-BE49-F238E27FC236}">
                <a16:creationId xmlns:a16="http://schemas.microsoft.com/office/drawing/2014/main" id="{2361064C-2106-0DC4-53CA-ED97E5AD6548}"/>
              </a:ext>
            </a:extLst>
          </p:cNvPr>
          <p:cNvSpPr/>
          <p:nvPr/>
        </p:nvSpPr>
        <p:spPr>
          <a:xfrm>
            <a:off x="7291190" y="3708920"/>
            <a:ext cx="365485" cy="107722"/>
          </a:xfrm>
          <a:prstGeom prst="rect">
            <a:avLst/>
          </a:prstGeom>
          <a:noFill/>
          <a:ln w="28575">
            <a:noFill/>
          </a:ln>
        </p:spPr>
        <p:style>
          <a:lnRef idx="2">
            <a:schemeClr val="dk1"/>
          </a:lnRef>
          <a:fillRef idx="1">
            <a:schemeClr val="lt1"/>
          </a:fillRef>
          <a:effectRef idx="0">
            <a:schemeClr val="dk1"/>
          </a:effectRef>
          <a:fontRef idx="minor">
            <a:schemeClr val="dk1"/>
          </a:fontRef>
        </p:style>
        <p:txBody>
          <a:bodyPr wrap="none" lIns="0" tIns="0" rIns="0" bIns="0" rtlCol="0" anchor="ctr" anchorCtr="0">
            <a:spAutoFit/>
          </a:bodyPr>
          <a:lstStyle/>
          <a:p>
            <a:r>
              <a:rPr lang="en-US" sz="700" noProof="0" dirty="0">
                <a:solidFill>
                  <a:schemeClr val="tx1"/>
                </a:solidFill>
              </a:rPr>
              <a:t>Polishing</a:t>
            </a:r>
          </a:p>
        </p:txBody>
      </p:sp>
      <p:pic>
        <p:nvPicPr>
          <p:cNvPr id="76" name="Picture 8" descr="A black and yellow sign&#10;&#10;Description automatically generated">
            <a:extLst>
              <a:ext uri="{FF2B5EF4-FFF2-40B4-BE49-F238E27FC236}">
                <a16:creationId xmlns:a16="http://schemas.microsoft.com/office/drawing/2014/main" id="{E8A17EA6-0972-FB6A-3338-AD74539FC301}"/>
              </a:ext>
            </a:extLst>
          </p:cNvPr>
          <p:cNvPicPr>
            <a:picLocks noChangeAspect="1"/>
          </p:cNvPicPr>
          <p:nvPr/>
        </p:nvPicPr>
        <p:blipFill rotWithShape="1">
          <a:blip r:embed="rId4">
            <a:extLst>
              <a:ext uri="{28A0092B-C50C-407E-A947-70E740481C1C}">
                <a14:useLocalDpi xmlns:a14="http://schemas.microsoft.com/office/drawing/2010/main" val="0"/>
              </a:ext>
            </a:extLst>
          </a:blip>
          <a:srcRect l="15753" t="7509" r="76183" b="34598"/>
          <a:stretch/>
        </p:blipFill>
        <p:spPr>
          <a:xfrm>
            <a:off x="8093113" y="3209533"/>
            <a:ext cx="542116" cy="534062"/>
          </a:xfrm>
          <a:prstGeom prst="rect">
            <a:avLst/>
          </a:prstGeom>
        </p:spPr>
      </p:pic>
      <p:sp>
        <p:nvSpPr>
          <p:cNvPr id="94" name="Rectangle à coins arrondis 26">
            <a:extLst>
              <a:ext uri="{FF2B5EF4-FFF2-40B4-BE49-F238E27FC236}">
                <a16:creationId xmlns:a16="http://schemas.microsoft.com/office/drawing/2014/main" id="{86A377D4-0010-CB99-568C-59F5A21E2BB3}"/>
              </a:ext>
            </a:extLst>
          </p:cNvPr>
          <p:cNvSpPr/>
          <p:nvPr/>
        </p:nvSpPr>
        <p:spPr>
          <a:xfrm>
            <a:off x="8228718" y="3735502"/>
            <a:ext cx="270907" cy="107722"/>
          </a:xfrm>
          <a:prstGeom prst="rect">
            <a:avLst/>
          </a:prstGeom>
          <a:noFill/>
          <a:ln w="28575">
            <a:noFill/>
          </a:ln>
        </p:spPr>
        <p:style>
          <a:lnRef idx="2">
            <a:schemeClr val="dk1"/>
          </a:lnRef>
          <a:fillRef idx="1">
            <a:schemeClr val="lt1"/>
          </a:fillRef>
          <a:effectRef idx="0">
            <a:schemeClr val="dk1"/>
          </a:effectRef>
          <a:fontRef idx="minor">
            <a:schemeClr val="dk1"/>
          </a:fontRef>
        </p:style>
        <p:txBody>
          <a:bodyPr wrap="none" lIns="0" tIns="0" rIns="0" bIns="0" rtlCol="0" anchor="ctr" anchorCtr="0">
            <a:spAutoFit/>
          </a:bodyPr>
          <a:lstStyle/>
          <a:p>
            <a:r>
              <a:rPr lang="en-US" sz="700" noProof="0" dirty="0">
                <a:solidFill>
                  <a:schemeClr val="tx1"/>
                </a:solidFill>
              </a:rPr>
              <a:t>Mixing</a:t>
            </a:r>
          </a:p>
        </p:txBody>
      </p:sp>
      <p:pic>
        <p:nvPicPr>
          <p:cNvPr id="103" name="Picture 19" descr="A black and yellow arrow with black text&#10;&#10;Description automatically generated">
            <a:extLst>
              <a:ext uri="{FF2B5EF4-FFF2-40B4-BE49-F238E27FC236}">
                <a16:creationId xmlns:a16="http://schemas.microsoft.com/office/drawing/2014/main" id="{744045B0-3180-0712-A854-F3CD94067E96}"/>
              </a:ext>
            </a:extLst>
          </p:cNvPr>
          <p:cNvPicPr>
            <a:picLocks noChangeAspect="1"/>
          </p:cNvPicPr>
          <p:nvPr/>
        </p:nvPicPr>
        <p:blipFill rotWithShape="1">
          <a:blip r:embed="rId3">
            <a:extLst>
              <a:ext uri="{28A0092B-C50C-407E-A947-70E740481C1C}">
                <a14:useLocalDpi xmlns:a14="http://schemas.microsoft.com/office/drawing/2010/main" val="0"/>
              </a:ext>
            </a:extLst>
          </a:blip>
          <a:srcRect l="81383" t="14082" r="6129" b="34199"/>
          <a:stretch/>
        </p:blipFill>
        <p:spPr>
          <a:xfrm>
            <a:off x="9045559" y="3230247"/>
            <a:ext cx="682641" cy="529607"/>
          </a:xfrm>
          <a:prstGeom prst="rect">
            <a:avLst/>
          </a:prstGeom>
        </p:spPr>
      </p:pic>
      <p:sp>
        <p:nvSpPr>
          <p:cNvPr id="109" name="Rectangle à coins arrondis 26">
            <a:extLst>
              <a:ext uri="{FF2B5EF4-FFF2-40B4-BE49-F238E27FC236}">
                <a16:creationId xmlns:a16="http://schemas.microsoft.com/office/drawing/2014/main" id="{E21F6E40-B0EF-5039-F20C-A3893A954548}"/>
              </a:ext>
            </a:extLst>
          </p:cNvPr>
          <p:cNvSpPr/>
          <p:nvPr/>
        </p:nvSpPr>
        <p:spPr>
          <a:xfrm>
            <a:off x="9248219" y="3753391"/>
            <a:ext cx="277320" cy="107722"/>
          </a:xfrm>
          <a:prstGeom prst="rect">
            <a:avLst/>
          </a:prstGeom>
          <a:noFill/>
          <a:ln w="28575">
            <a:noFill/>
          </a:ln>
        </p:spPr>
        <p:style>
          <a:lnRef idx="2">
            <a:schemeClr val="dk1"/>
          </a:lnRef>
          <a:fillRef idx="1">
            <a:schemeClr val="lt1"/>
          </a:fillRef>
          <a:effectRef idx="0">
            <a:schemeClr val="dk1"/>
          </a:effectRef>
          <a:fontRef idx="minor">
            <a:schemeClr val="dk1"/>
          </a:fontRef>
        </p:style>
        <p:txBody>
          <a:bodyPr wrap="none" lIns="0" tIns="0" rIns="0" bIns="0" rtlCol="0" anchor="ctr" anchorCtr="0">
            <a:spAutoFit/>
          </a:bodyPr>
          <a:lstStyle/>
          <a:p>
            <a:r>
              <a:rPr lang="en-US" sz="700" noProof="0" dirty="0">
                <a:solidFill>
                  <a:schemeClr val="tx1"/>
                </a:solidFill>
              </a:rPr>
              <a:t>UF/DF</a:t>
            </a:r>
          </a:p>
        </p:txBody>
      </p:sp>
      <p:sp>
        <p:nvSpPr>
          <p:cNvPr id="110" name="Rectangle à coins arrondis 26">
            <a:extLst>
              <a:ext uri="{FF2B5EF4-FFF2-40B4-BE49-F238E27FC236}">
                <a16:creationId xmlns:a16="http://schemas.microsoft.com/office/drawing/2014/main" id="{9E782F2F-015D-0F11-5F61-FF417C758AC2}"/>
              </a:ext>
            </a:extLst>
          </p:cNvPr>
          <p:cNvSpPr>
            <a:spLocks/>
          </p:cNvSpPr>
          <p:nvPr/>
        </p:nvSpPr>
        <p:spPr>
          <a:xfrm>
            <a:off x="10159245" y="3714801"/>
            <a:ext cx="312586" cy="107722"/>
          </a:xfrm>
          <a:prstGeom prst="rect">
            <a:avLst/>
          </a:prstGeom>
          <a:noFill/>
          <a:ln w="28575">
            <a:noFill/>
          </a:ln>
        </p:spPr>
        <p:style>
          <a:lnRef idx="2">
            <a:schemeClr val="dk1"/>
          </a:lnRef>
          <a:fillRef idx="1">
            <a:schemeClr val="lt1"/>
          </a:fillRef>
          <a:effectRef idx="0">
            <a:schemeClr val="dk1"/>
          </a:effectRef>
          <a:fontRef idx="minor">
            <a:schemeClr val="dk1"/>
          </a:fontRef>
        </p:style>
        <p:txBody>
          <a:bodyPr wrap="none" lIns="0" tIns="0" rIns="0" bIns="0" rtlCol="0" anchor="ctr" anchorCtr="0">
            <a:spAutoFit/>
          </a:bodyPr>
          <a:lstStyle/>
          <a:p>
            <a:r>
              <a:rPr lang="en-US" sz="700" noProof="0" dirty="0">
                <a:solidFill>
                  <a:schemeClr val="tx1"/>
                </a:solidFill>
              </a:rPr>
              <a:t>Storage</a:t>
            </a:r>
          </a:p>
        </p:txBody>
      </p:sp>
      <p:pic>
        <p:nvPicPr>
          <p:cNvPr id="115" name="Picture 9">
            <a:extLst>
              <a:ext uri="{FF2B5EF4-FFF2-40B4-BE49-F238E27FC236}">
                <a16:creationId xmlns:a16="http://schemas.microsoft.com/office/drawing/2014/main" id="{F88501A6-4E8B-6A21-5601-44B87C14F506}"/>
              </a:ext>
            </a:extLst>
          </p:cNvPr>
          <p:cNvPicPr>
            <a:picLocks noChangeAspect="1"/>
          </p:cNvPicPr>
          <p:nvPr/>
        </p:nvPicPr>
        <p:blipFill rotWithShape="1">
          <a:blip r:embed="rId5">
            <a:extLst>
              <a:ext uri="{28A0092B-C50C-407E-A947-70E740481C1C}">
                <a14:useLocalDpi xmlns:a14="http://schemas.microsoft.com/office/drawing/2010/main" val="0"/>
              </a:ext>
            </a:extLst>
          </a:blip>
          <a:srcRect l="4673" t="19916" r="90878" b="27197"/>
          <a:stretch/>
        </p:blipFill>
        <p:spPr>
          <a:xfrm>
            <a:off x="10137275" y="3219427"/>
            <a:ext cx="356526" cy="457250"/>
          </a:xfrm>
          <a:prstGeom prst="rect">
            <a:avLst/>
          </a:prstGeom>
        </p:spPr>
      </p:pic>
      <p:pic>
        <p:nvPicPr>
          <p:cNvPr id="135" name="Picture 8" descr="A black and yellow sign&#10;&#10;Description automatically generated">
            <a:extLst>
              <a:ext uri="{FF2B5EF4-FFF2-40B4-BE49-F238E27FC236}">
                <a16:creationId xmlns:a16="http://schemas.microsoft.com/office/drawing/2014/main" id="{A9DE745D-21DC-94A9-C5F6-82CDA1444CF7}"/>
              </a:ext>
            </a:extLst>
          </p:cNvPr>
          <p:cNvPicPr>
            <a:picLocks noChangeAspect="1"/>
          </p:cNvPicPr>
          <p:nvPr/>
        </p:nvPicPr>
        <p:blipFill rotWithShape="1">
          <a:blip r:embed="rId4">
            <a:extLst>
              <a:ext uri="{28A0092B-C50C-407E-A947-70E740481C1C}">
                <a14:useLocalDpi xmlns:a14="http://schemas.microsoft.com/office/drawing/2010/main" val="0"/>
              </a:ext>
            </a:extLst>
          </a:blip>
          <a:srcRect l="75203" t="11472" r="15579" b="34599"/>
          <a:stretch/>
        </p:blipFill>
        <p:spPr>
          <a:xfrm>
            <a:off x="9837673" y="4524757"/>
            <a:ext cx="820815" cy="658960"/>
          </a:xfrm>
          <a:prstGeom prst="rect">
            <a:avLst/>
          </a:prstGeom>
        </p:spPr>
      </p:pic>
      <p:sp>
        <p:nvSpPr>
          <p:cNvPr id="138" name="Rectangle à coins arrondis 26">
            <a:extLst>
              <a:ext uri="{FF2B5EF4-FFF2-40B4-BE49-F238E27FC236}">
                <a16:creationId xmlns:a16="http://schemas.microsoft.com/office/drawing/2014/main" id="{8B5A7524-229A-EDA7-D330-2C9CD197E920}"/>
              </a:ext>
            </a:extLst>
          </p:cNvPr>
          <p:cNvSpPr/>
          <p:nvPr/>
        </p:nvSpPr>
        <p:spPr>
          <a:xfrm>
            <a:off x="6734997" y="2400730"/>
            <a:ext cx="484107" cy="107722"/>
          </a:xfrm>
          <a:prstGeom prst="rect">
            <a:avLst/>
          </a:prstGeom>
          <a:noFill/>
          <a:ln w="28575">
            <a:noFill/>
          </a:ln>
        </p:spPr>
        <p:style>
          <a:lnRef idx="2">
            <a:schemeClr val="dk1"/>
          </a:lnRef>
          <a:fillRef idx="1">
            <a:schemeClr val="lt1"/>
          </a:fillRef>
          <a:effectRef idx="0">
            <a:schemeClr val="dk1"/>
          </a:effectRef>
          <a:fontRef idx="minor">
            <a:schemeClr val="dk1"/>
          </a:fontRef>
        </p:style>
        <p:txBody>
          <a:bodyPr wrap="none" lIns="0" tIns="0" rIns="0" bIns="0" rtlCol="0" anchor="ctr" anchorCtr="0">
            <a:spAutoFit/>
          </a:bodyPr>
          <a:lstStyle/>
          <a:p>
            <a:r>
              <a:rPr lang="en-US" sz="700" noProof="0" dirty="0">
                <a:solidFill>
                  <a:schemeClr val="tx1"/>
                </a:solidFill>
              </a:rPr>
              <a:t>Clarification</a:t>
            </a:r>
          </a:p>
        </p:txBody>
      </p:sp>
      <p:grpSp>
        <p:nvGrpSpPr>
          <p:cNvPr id="147" name="Groupe 146">
            <a:extLst>
              <a:ext uri="{FF2B5EF4-FFF2-40B4-BE49-F238E27FC236}">
                <a16:creationId xmlns:a16="http://schemas.microsoft.com/office/drawing/2014/main" id="{7253AF0A-0DCB-0F04-EC80-BA5A8C262DFA}"/>
              </a:ext>
            </a:extLst>
          </p:cNvPr>
          <p:cNvGrpSpPr/>
          <p:nvPr/>
        </p:nvGrpSpPr>
        <p:grpSpPr>
          <a:xfrm>
            <a:off x="1064715" y="3197745"/>
            <a:ext cx="2120845" cy="645479"/>
            <a:chOff x="960071" y="3197745"/>
            <a:chExt cx="2120845" cy="645479"/>
          </a:xfrm>
        </p:grpSpPr>
        <p:sp>
          <p:nvSpPr>
            <p:cNvPr id="139" name="Rectangle à coins arrondis 26">
              <a:extLst>
                <a:ext uri="{FF2B5EF4-FFF2-40B4-BE49-F238E27FC236}">
                  <a16:creationId xmlns:a16="http://schemas.microsoft.com/office/drawing/2014/main" id="{1CB80DC8-0B30-6EA4-EE84-FB528F6CA421}"/>
                </a:ext>
              </a:extLst>
            </p:cNvPr>
            <p:cNvSpPr/>
            <p:nvPr/>
          </p:nvSpPr>
          <p:spPr>
            <a:xfrm>
              <a:off x="1928426" y="3627780"/>
              <a:ext cx="360675" cy="215444"/>
            </a:xfrm>
            <a:prstGeom prst="rect">
              <a:avLst/>
            </a:prstGeom>
            <a:noFill/>
            <a:ln w="28575">
              <a:noFill/>
            </a:ln>
          </p:spPr>
          <p:style>
            <a:lnRef idx="2">
              <a:schemeClr val="dk1"/>
            </a:lnRef>
            <a:fillRef idx="1">
              <a:schemeClr val="lt1"/>
            </a:fillRef>
            <a:effectRef idx="0">
              <a:schemeClr val="dk1"/>
            </a:effectRef>
            <a:fontRef idx="minor">
              <a:schemeClr val="dk1"/>
            </a:fontRef>
          </p:style>
          <p:txBody>
            <a:bodyPr wrap="none" lIns="0" tIns="0" rIns="0" bIns="0" rtlCol="0" anchor="ctr" anchorCtr="0">
              <a:spAutoFit/>
            </a:bodyPr>
            <a:lstStyle/>
            <a:p>
              <a:pPr algn="ctr"/>
              <a:r>
                <a:rPr lang="en-US" sz="700" noProof="0" dirty="0">
                  <a:solidFill>
                    <a:schemeClr val="tx1"/>
                  </a:solidFill>
                </a:rPr>
                <a:t>Sterile </a:t>
              </a:r>
              <a:br>
                <a:rPr lang="en-US" sz="700" noProof="0" dirty="0">
                  <a:solidFill>
                    <a:schemeClr val="tx1"/>
                  </a:solidFill>
                </a:rPr>
              </a:br>
              <a:r>
                <a:rPr lang="en-US" sz="700" noProof="0" dirty="0">
                  <a:solidFill>
                    <a:schemeClr val="tx1"/>
                  </a:solidFill>
                </a:rPr>
                <a:t>Filtration</a:t>
              </a:r>
            </a:p>
          </p:txBody>
        </p:sp>
        <p:sp>
          <p:nvSpPr>
            <p:cNvPr id="140" name="Rectangle à coins arrondis 26">
              <a:extLst>
                <a:ext uri="{FF2B5EF4-FFF2-40B4-BE49-F238E27FC236}">
                  <a16:creationId xmlns:a16="http://schemas.microsoft.com/office/drawing/2014/main" id="{32F29AA1-892C-924C-6637-241CA7D9CB8F}"/>
                </a:ext>
              </a:extLst>
            </p:cNvPr>
            <p:cNvSpPr>
              <a:spLocks/>
            </p:cNvSpPr>
            <p:nvPr/>
          </p:nvSpPr>
          <p:spPr>
            <a:xfrm>
              <a:off x="2748708" y="3735502"/>
              <a:ext cx="312586" cy="107722"/>
            </a:xfrm>
            <a:prstGeom prst="rect">
              <a:avLst/>
            </a:prstGeom>
            <a:noFill/>
            <a:ln w="28575">
              <a:noFill/>
            </a:ln>
          </p:spPr>
          <p:style>
            <a:lnRef idx="2">
              <a:schemeClr val="dk1"/>
            </a:lnRef>
            <a:fillRef idx="1">
              <a:schemeClr val="lt1"/>
            </a:fillRef>
            <a:effectRef idx="0">
              <a:schemeClr val="dk1"/>
            </a:effectRef>
            <a:fontRef idx="minor">
              <a:schemeClr val="dk1"/>
            </a:fontRef>
          </p:style>
          <p:txBody>
            <a:bodyPr wrap="none" lIns="0" tIns="0" rIns="0" bIns="0" rtlCol="0" anchor="ctr" anchorCtr="0">
              <a:spAutoFit/>
            </a:bodyPr>
            <a:lstStyle/>
            <a:p>
              <a:r>
                <a:rPr lang="en-US" sz="700" noProof="0" dirty="0">
                  <a:solidFill>
                    <a:schemeClr val="tx1"/>
                  </a:solidFill>
                </a:rPr>
                <a:t>Storage</a:t>
              </a:r>
            </a:p>
          </p:txBody>
        </p:sp>
        <p:sp>
          <p:nvSpPr>
            <p:cNvPr id="141" name="Rectangle à coins arrondis 26">
              <a:extLst>
                <a:ext uri="{FF2B5EF4-FFF2-40B4-BE49-F238E27FC236}">
                  <a16:creationId xmlns:a16="http://schemas.microsoft.com/office/drawing/2014/main" id="{A642B869-F2F5-ACAD-903E-56222E9DC0F8}"/>
                </a:ext>
              </a:extLst>
            </p:cNvPr>
            <p:cNvSpPr/>
            <p:nvPr/>
          </p:nvSpPr>
          <p:spPr>
            <a:xfrm>
              <a:off x="1097977" y="3735502"/>
              <a:ext cx="270907" cy="107722"/>
            </a:xfrm>
            <a:prstGeom prst="rect">
              <a:avLst/>
            </a:prstGeom>
            <a:noFill/>
            <a:ln w="28575">
              <a:noFill/>
            </a:ln>
          </p:spPr>
          <p:style>
            <a:lnRef idx="2">
              <a:schemeClr val="dk1"/>
            </a:lnRef>
            <a:fillRef idx="1">
              <a:schemeClr val="lt1"/>
            </a:fillRef>
            <a:effectRef idx="0">
              <a:schemeClr val="dk1"/>
            </a:effectRef>
            <a:fontRef idx="minor">
              <a:schemeClr val="dk1"/>
            </a:fontRef>
          </p:style>
          <p:txBody>
            <a:bodyPr wrap="none" lIns="0" tIns="0" rIns="0" bIns="0" rtlCol="0" anchor="ctr" anchorCtr="0">
              <a:spAutoFit/>
            </a:bodyPr>
            <a:lstStyle/>
            <a:p>
              <a:r>
                <a:rPr lang="en-US" sz="700" noProof="0" dirty="0">
                  <a:solidFill>
                    <a:schemeClr val="tx1"/>
                  </a:solidFill>
                </a:rPr>
                <a:t>Mixing</a:t>
              </a:r>
            </a:p>
          </p:txBody>
        </p:sp>
        <p:pic>
          <p:nvPicPr>
            <p:cNvPr id="142" name="Picture 8" descr="A black and yellow sign&#10;&#10;Description automatically generated">
              <a:extLst>
                <a:ext uri="{FF2B5EF4-FFF2-40B4-BE49-F238E27FC236}">
                  <a16:creationId xmlns:a16="http://schemas.microsoft.com/office/drawing/2014/main" id="{FE7EF6AA-5E4E-9365-A0E3-D659564B6AD2}"/>
                </a:ext>
              </a:extLst>
            </p:cNvPr>
            <p:cNvPicPr>
              <a:picLocks noChangeAspect="1"/>
            </p:cNvPicPr>
            <p:nvPr/>
          </p:nvPicPr>
          <p:blipFill rotWithShape="1">
            <a:blip r:embed="rId4">
              <a:extLst>
                <a:ext uri="{28A0092B-C50C-407E-A947-70E740481C1C}">
                  <a14:useLocalDpi xmlns:a14="http://schemas.microsoft.com/office/drawing/2010/main" val="0"/>
                </a:ext>
              </a:extLst>
            </a:blip>
            <a:srcRect l="15753" t="7509" r="76183" b="34598"/>
            <a:stretch/>
          </p:blipFill>
          <p:spPr>
            <a:xfrm>
              <a:off x="960071" y="3197745"/>
              <a:ext cx="542116" cy="534062"/>
            </a:xfrm>
            <a:prstGeom prst="rect">
              <a:avLst/>
            </a:prstGeom>
          </p:spPr>
        </p:pic>
        <p:pic>
          <p:nvPicPr>
            <p:cNvPr id="143" name="Picture 8" descr="A black and yellow sign&#10;&#10;Description automatically generated">
              <a:extLst>
                <a:ext uri="{FF2B5EF4-FFF2-40B4-BE49-F238E27FC236}">
                  <a16:creationId xmlns:a16="http://schemas.microsoft.com/office/drawing/2014/main" id="{D0272650-34FB-C669-5629-7DEDDF79C2DC}"/>
                </a:ext>
              </a:extLst>
            </p:cNvPr>
            <p:cNvPicPr>
              <a:picLocks noChangeAspect="1"/>
            </p:cNvPicPr>
            <p:nvPr/>
          </p:nvPicPr>
          <p:blipFill rotWithShape="1">
            <a:blip r:embed="rId4">
              <a:extLst>
                <a:ext uri="{28A0092B-C50C-407E-A947-70E740481C1C}">
                  <a14:useLocalDpi xmlns:a14="http://schemas.microsoft.com/office/drawing/2010/main" val="0"/>
                </a:ext>
              </a:extLst>
            </a:blip>
            <a:srcRect l="44591" t="18219" r="46495" b="51050"/>
            <a:stretch/>
          </p:blipFill>
          <p:spPr>
            <a:xfrm>
              <a:off x="1886027" y="3359410"/>
              <a:ext cx="445472" cy="210733"/>
            </a:xfrm>
            <a:prstGeom prst="rect">
              <a:avLst/>
            </a:prstGeom>
          </p:spPr>
        </p:pic>
        <p:pic>
          <p:nvPicPr>
            <p:cNvPr id="146" name="Picture 9">
              <a:extLst>
                <a:ext uri="{FF2B5EF4-FFF2-40B4-BE49-F238E27FC236}">
                  <a16:creationId xmlns:a16="http://schemas.microsoft.com/office/drawing/2014/main" id="{ACEAF636-7894-932C-7199-B86AEB34AF5F}"/>
                </a:ext>
              </a:extLst>
            </p:cNvPr>
            <p:cNvPicPr>
              <a:picLocks noChangeAspect="1"/>
            </p:cNvPicPr>
            <p:nvPr/>
          </p:nvPicPr>
          <p:blipFill rotWithShape="1">
            <a:blip r:embed="rId5">
              <a:extLst>
                <a:ext uri="{28A0092B-C50C-407E-A947-70E740481C1C}">
                  <a14:useLocalDpi xmlns:a14="http://schemas.microsoft.com/office/drawing/2010/main" val="0"/>
                </a:ext>
              </a:extLst>
            </a:blip>
            <a:srcRect l="4673" t="19916" r="90878" b="27197"/>
            <a:stretch/>
          </p:blipFill>
          <p:spPr>
            <a:xfrm>
              <a:off x="2724390" y="3236151"/>
              <a:ext cx="356526" cy="457250"/>
            </a:xfrm>
            <a:prstGeom prst="rect">
              <a:avLst/>
            </a:prstGeom>
          </p:spPr>
        </p:pic>
      </p:grpSp>
      <p:grpSp>
        <p:nvGrpSpPr>
          <p:cNvPr id="149" name="Groupe 148">
            <a:extLst>
              <a:ext uri="{FF2B5EF4-FFF2-40B4-BE49-F238E27FC236}">
                <a16:creationId xmlns:a16="http://schemas.microsoft.com/office/drawing/2014/main" id="{8F749B09-0B40-36C2-1885-4C9BD7312163}"/>
              </a:ext>
            </a:extLst>
          </p:cNvPr>
          <p:cNvGrpSpPr/>
          <p:nvPr/>
        </p:nvGrpSpPr>
        <p:grpSpPr>
          <a:xfrm>
            <a:off x="1082178" y="1890344"/>
            <a:ext cx="2120845" cy="645479"/>
            <a:chOff x="960071" y="3197745"/>
            <a:chExt cx="2120845" cy="645479"/>
          </a:xfrm>
        </p:grpSpPr>
        <p:sp>
          <p:nvSpPr>
            <p:cNvPr id="150" name="Rectangle à coins arrondis 26">
              <a:extLst>
                <a:ext uri="{FF2B5EF4-FFF2-40B4-BE49-F238E27FC236}">
                  <a16:creationId xmlns:a16="http://schemas.microsoft.com/office/drawing/2014/main" id="{34D2BBAB-E488-708B-9128-A4F3DA5F3806}"/>
                </a:ext>
              </a:extLst>
            </p:cNvPr>
            <p:cNvSpPr/>
            <p:nvPr/>
          </p:nvSpPr>
          <p:spPr>
            <a:xfrm>
              <a:off x="1928426" y="3627780"/>
              <a:ext cx="360675" cy="215444"/>
            </a:xfrm>
            <a:prstGeom prst="rect">
              <a:avLst/>
            </a:prstGeom>
            <a:noFill/>
            <a:ln w="28575">
              <a:noFill/>
            </a:ln>
          </p:spPr>
          <p:style>
            <a:lnRef idx="2">
              <a:schemeClr val="dk1"/>
            </a:lnRef>
            <a:fillRef idx="1">
              <a:schemeClr val="lt1"/>
            </a:fillRef>
            <a:effectRef idx="0">
              <a:schemeClr val="dk1"/>
            </a:effectRef>
            <a:fontRef idx="minor">
              <a:schemeClr val="dk1"/>
            </a:fontRef>
          </p:style>
          <p:txBody>
            <a:bodyPr wrap="none" lIns="0" tIns="0" rIns="0" bIns="0" rtlCol="0" anchor="ctr" anchorCtr="0">
              <a:spAutoFit/>
            </a:bodyPr>
            <a:lstStyle/>
            <a:p>
              <a:pPr algn="ctr"/>
              <a:r>
                <a:rPr lang="en-US" sz="700" noProof="0" dirty="0">
                  <a:solidFill>
                    <a:schemeClr val="tx1"/>
                  </a:solidFill>
                </a:rPr>
                <a:t>Sterile </a:t>
              </a:r>
              <a:br>
                <a:rPr lang="en-US" sz="700" noProof="0" dirty="0">
                  <a:solidFill>
                    <a:schemeClr val="tx1"/>
                  </a:solidFill>
                </a:rPr>
              </a:br>
              <a:r>
                <a:rPr lang="en-US" sz="700" noProof="0" dirty="0">
                  <a:solidFill>
                    <a:schemeClr val="tx1"/>
                  </a:solidFill>
                </a:rPr>
                <a:t>Filtration</a:t>
              </a:r>
            </a:p>
          </p:txBody>
        </p:sp>
        <p:sp>
          <p:nvSpPr>
            <p:cNvPr id="151" name="Rectangle à coins arrondis 26">
              <a:extLst>
                <a:ext uri="{FF2B5EF4-FFF2-40B4-BE49-F238E27FC236}">
                  <a16:creationId xmlns:a16="http://schemas.microsoft.com/office/drawing/2014/main" id="{9E5E5A92-045C-0971-463C-77731F2959CE}"/>
                </a:ext>
              </a:extLst>
            </p:cNvPr>
            <p:cNvSpPr>
              <a:spLocks/>
            </p:cNvSpPr>
            <p:nvPr/>
          </p:nvSpPr>
          <p:spPr>
            <a:xfrm>
              <a:off x="2748708" y="3735502"/>
              <a:ext cx="312586" cy="107722"/>
            </a:xfrm>
            <a:prstGeom prst="rect">
              <a:avLst/>
            </a:prstGeom>
            <a:noFill/>
            <a:ln w="28575">
              <a:noFill/>
            </a:ln>
          </p:spPr>
          <p:style>
            <a:lnRef idx="2">
              <a:schemeClr val="dk1"/>
            </a:lnRef>
            <a:fillRef idx="1">
              <a:schemeClr val="lt1"/>
            </a:fillRef>
            <a:effectRef idx="0">
              <a:schemeClr val="dk1"/>
            </a:effectRef>
            <a:fontRef idx="minor">
              <a:schemeClr val="dk1"/>
            </a:fontRef>
          </p:style>
          <p:txBody>
            <a:bodyPr wrap="none" lIns="0" tIns="0" rIns="0" bIns="0" rtlCol="0" anchor="ctr" anchorCtr="0">
              <a:spAutoFit/>
            </a:bodyPr>
            <a:lstStyle/>
            <a:p>
              <a:r>
                <a:rPr lang="en-US" sz="700" noProof="0" dirty="0">
                  <a:solidFill>
                    <a:schemeClr val="tx1"/>
                  </a:solidFill>
                </a:rPr>
                <a:t>Storage</a:t>
              </a:r>
            </a:p>
          </p:txBody>
        </p:sp>
        <p:sp>
          <p:nvSpPr>
            <p:cNvPr id="152" name="Rectangle à coins arrondis 26">
              <a:extLst>
                <a:ext uri="{FF2B5EF4-FFF2-40B4-BE49-F238E27FC236}">
                  <a16:creationId xmlns:a16="http://schemas.microsoft.com/office/drawing/2014/main" id="{A90EC3A9-0457-0D41-6CD2-82F9F5D6E117}"/>
                </a:ext>
              </a:extLst>
            </p:cNvPr>
            <p:cNvSpPr/>
            <p:nvPr/>
          </p:nvSpPr>
          <p:spPr>
            <a:xfrm>
              <a:off x="1097977" y="3735502"/>
              <a:ext cx="270907" cy="107722"/>
            </a:xfrm>
            <a:prstGeom prst="rect">
              <a:avLst/>
            </a:prstGeom>
            <a:noFill/>
            <a:ln w="28575">
              <a:noFill/>
            </a:ln>
          </p:spPr>
          <p:style>
            <a:lnRef idx="2">
              <a:schemeClr val="dk1"/>
            </a:lnRef>
            <a:fillRef idx="1">
              <a:schemeClr val="lt1"/>
            </a:fillRef>
            <a:effectRef idx="0">
              <a:schemeClr val="dk1"/>
            </a:effectRef>
            <a:fontRef idx="minor">
              <a:schemeClr val="dk1"/>
            </a:fontRef>
          </p:style>
          <p:txBody>
            <a:bodyPr wrap="none" lIns="0" tIns="0" rIns="0" bIns="0" rtlCol="0" anchor="ctr" anchorCtr="0">
              <a:spAutoFit/>
            </a:bodyPr>
            <a:lstStyle/>
            <a:p>
              <a:r>
                <a:rPr lang="en-US" sz="700" noProof="0" dirty="0">
                  <a:solidFill>
                    <a:schemeClr val="tx1"/>
                  </a:solidFill>
                </a:rPr>
                <a:t>Mixing</a:t>
              </a:r>
            </a:p>
          </p:txBody>
        </p:sp>
        <p:pic>
          <p:nvPicPr>
            <p:cNvPr id="153" name="Picture 8" descr="A black and yellow sign&#10;&#10;Description automatically generated">
              <a:extLst>
                <a:ext uri="{FF2B5EF4-FFF2-40B4-BE49-F238E27FC236}">
                  <a16:creationId xmlns:a16="http://schemas.microsoft.com/office/drawing/2014/main" id="{18A1CDDD-2833-758E-8590-83AE640D318F}"/>
                </a:ext>
              </a:extLst>
            </p:cNvPr>
            <p:cNvPicPr>
              <a:picLocks noChangeAspect="1"/>
            </p:cNvPicPr>
            <p:nvPr/>
          </p:nvPicPr>
          <p:blipFill rotWithShape="1">
            <a:blip r:embed="rId4">
              <a:extLst>
                <a:ext uri="{28A0092B-C50C-407E-A947-70E740481C1C}">
                  <a14:useLocalDpi xmlns:a14="http://schemas.microsoft.com/office/drawing/2010/main" val="0"/>
                </a:ext>
              </a:extLst>
            </a:blip>
            <a:srcRect l="15753" t="7509" r="76183" b="34598"/>
            <a:stretch/>
          </p:blipFill>
          <p:spPr>
            <a:xfrm>
              <a:off x="960071" y="3197745"/>
              <a:ext cx="542116" cy="534062"/>
            </a:xfrm>
            <a:prstGeom prst="rect">
              <a:avLst/>
            </a:prstGeom>
          </p:spPr>
        </p:pic>
        <p:pic>
          <p:nvPicPr>
            <p:cNvPr id="154" name="Picture 8" descr="A black and yellow sign&#10;&#10;Description automatically generated">
              <a:extLst>
                <a:ext uri="{FF2B5EF4-FFF2-40B4-BE49-F238E27FC236}">
                  <a16:creationId xmlns:a16="http://schemas.microsoft.com/office/drawing/2014/main" id="{9CB8D09F-DEED-0431-D0D2-F45F0EE6F4D2}"/>
                </a:ext>
              </a:extLst>
            </p:cNvPr>
            <p:cNvPicPr>
              <a:picLocks noChangeAspect="1"/>
            </p:cNvPicPr>
            <p:nvPr/>
          </p:nvPicPr>
          <p:blipFill rotWithShape="1">
            <a:blip r:embed="rId4">
              <a:extLst>
                <a:ext uri="{28A0092B-C50C-407E-A947-70E740481C1C}">
                  <a14:useLocalDpi xmlns:a14="http://schemas.microsoft.com/office/drawing/2010/main" val="0"/>
                </a:ext>
              </a:extLst>
            </a:blip>
            <a:srcRect l="44591" t="18219" r="46495" b="51050"/>
            <a:stretch/>
          </p:blipFill>
          <p:spPr>
            <a:xfrm>
              <a:off x="1886027" y="3359410"/>
              <a:ext cx="445472" cy="210733"/>
            </a:xfrm>
            <a:prstGeom prst="rect">
              <a:avLst/>
            </a:prstGeom>
          </p:spPr>
        </p:pic>
        <p:pic>
          <p:nvPicPr>
            <p:cNvPr id="155" name="Picture 9">
              <a:extLst>
                <a:ext uri="{FF2B5EF4-FFF2-40B4-BE49-F238E27FC236}">
                  <a16:creationId xmlns:a16="http://schemas.microsoft.com/office/drawing/2014/main" id="{7101B9C1-CEB2-7ABF-F84C-07DB15054A6D}"/>
                </a:ext>
              </a:extLst>
            </p:cNvPr>
            <p:cNvPicPr>
              <a:picLocks noChangeAspect="1"/>
            </p:cNvPicPr>
            <p:nvPr/>
          </p:nvPicPr>
          <p:blipFill rotWithShape="1">
            <a:blip r:embed="rId5">
              <a:extLst>
                <a:ext uri="{28A0092B-C50C-407E-A947-70E740481C1C}">
                  <a14:useLocalDpi xmlns:a14="http://schemas.microsoft.com/office/drawing/2010/main" val="0"/>
                </a:ext>
              </a:extLst>
            </a:blip>
            <a:srcRect l="4673" t="19916" r="90878" b="27197"/>
            <a:stretch/>
          </p:blipFill>
          <p:spPr>
            <a:xfrm>
              <a:off x="2724390" y="3236151"/>
              <a:ext cx="356526" cy="457250"/>
            </a:xfrm>
            <a:prstGeom prst="rect">
              <a:avLst/>
            </a:prstGeom>
          </p:spPr>
        </p:pic>
      </p:grpSp>
      <p:grpSp>
        <p:nvGrpSpPr>
          <p:cNvPr id="157" name="Groupe 156">
            <a:extLst>
              <a:ext uri="{FF2B5EF4-FFF2-40B4-BE49-F238E27FC236}">
                <a16:creationId xmlns:a16="http://schemas.microsoft.com/office/drawing/2014/main" id="{C6BFD41B-A2E4-106C-E616-40954DB33F13}"/>
              </a:ext>
            </a:extLst>
          </p:cNvPr>
          <p:cNvGrpSpPr/>
          <p:nvPr/>
        </p:nvGrpSpPr>
        <p:grpSpPr>
          <a:xfrm>
            <a:off x="1064715" y="4546644"/>
            <a:ext cx="2120845" cy="645479"/>
            <a:chOff x="960071" y="3197745"/>
            <a:chExt cx="2120845" cy="645479"/>
          </a:xfrm>
        </p:grpSpPr>
        <p:sp>
          <p:nvSpPr>
            <p:cNvPr id="158" name="Rectangle à coins arrondis 26">
              <a:extLst>
                <a:ext uri="{FF2B5EF4-FFF2-40B4-BE49-F238E27FC236}">
                  <a16:creationId xmlns:a16="http://schemas.microsoft.com/office/drawing/2014/main" id="{BF5D82CC-B256-EEED-7231-C2B55F227A8F}"/>
                </a:ext>
              </a:extLst>
            </p:cNvPr>
            <p:cNvSpPr/>
            <p:nvPr/>
          </p:nvSpPr>
          <p:spPr>
            <a:xfrm>
              <a:off x="1928426" y="3627780"/>
              <a:ext cx="360675" cy="215444"/>
            </a:xfrm>
            <a:prstGeom prst="rect">
              <a:avLst/>
            </a:prstGeom>
            <a:noFill/>
            <a:ln w="28575">
              <a:noFill/>
            </a:ln>
          </p:spPr>
          <p:style>
            <a:lnRef idx="2">
              <a:schemeClr val="dk1"/>
            </a:lnRef>
            <a:fillRef idx="1">
              <a:schemeClr val="lt1"/>
            </a:fillRef>
            <a:effectRef idx="0">
              <a:schemeClr val="dk1"/>
            </a:effectRef>
            <a:fontRef idx="minor">
              <a:schemeClr val="dk1"/>
            </a:fontRef>
          </p:style>
          <p:txBody>
            <a:bodyPr wrap="none" lIns="0" tIns="0" rIns="0" bIns="0" rtlCol="0" anchor="ctr" anchorCtr="0">
              <a:spAutoFit/>
            </a:bodyPr>
            <a:lstStyle/>
            <a:p>
              <a:pPr algn="ctr"/>
              <a:r>
                <a:rPr lang="en-US" sz="700" noProof="0" dirty="0">
                  <a:solidFill>
                    <a:schemeClr val="tx1"/>
                  </a:solidFill>
                </a:rPr>
                <a:t>Sterile </a:t>
              </a:r>
              <a:br>
                <a:rPr lang="en-US" sz="700" noProof="0" dirty="0">
                  <a:solidFill>
                    <a:schemeClr val="tx1"/>
                  </a:solidFill>
                </a:rPr>
              </a:br>
              <a:r>
                <a:rPr lang="en-US" sz="700" noProof="0" dirty="0">
                  <a:solidFill>
                    <a:schemeClr val="tx1"/>
                  </a:solidFill>
                </a:rPr>
                <a:t>Filtration</a:t>
              </a:r>
            </a:p>
          </p:txBody>
        </p:sp>
        <p:sp>
          <p:nvSpPr>
            <p:cNvPr id="159" name="Rectangle à coins arrondis 26">
              <a:extLst>
                <a:ext uri="{FF2B5EF4-FFF2-40B4-BE49-F238E27FC236}">
                  <a16:creationId xmlns:a16="http://schemas.microsoft.com/office/drawing/2014/main" id="{A6C2F10F-2E7F-3FE4-E3F0-80E74D61F9E6}"/>
                </a:ext>
              </a:extLst>
            </p:cNvPr>
            <p:cNvSpPr>
              <a:spLocks/>
            </p:cNvSpPr>
            <p:nvPr/>
          </p:nvSpPr>
          <p:spPr>
            <a:xfrm>
              <a:off x="2748708" y="3735502"/>
              <a:ext cx="312586" cy="107722"/>
            </a:xfrm>
            <a:prstGeom prst="rect">
              <a:avLst/>
            </a:prstGeom>
            <a:noFill/>
            <a:ln w="28575">
              <a:noFill/>
            </a:ln>
          </p:spPr>
          <p:style>
            <a:lnRef idx="2">
              <a:schemeClr val="dk1"/>
            </a:lnRef>
            <a:fillRef idx="1">
              <a:schemeClr val="lt1"/>
            </a:fillRef>
            <a:effectRef idx="0">
              <a:schemeClr val="dk1"/>
            </a:effectRef>
            <a:fontRef idx="minor">
              <a:schemeClr val="dk1"/>
            </a:fontRef>
          </p:style>
          <p:txBody>
            <a:bodyPr wrap="none" lIns="0" tIns="0" rIns="0" bIns="0" rtlCol="0" anchor="ctr" anchorCtr="0">
              <a:spAutoFit/>
            </a:bodyPr>
            <a:lstStyle/>
            <a:p>
              <a:r>
                <a:rPr lang="en-US" sz="700" noProof="0" dirty="0">
                  <a:solidFill>
                    <a:schemeClr val="tx1"/>
                  </a:solidFill>
                </a:rPr>
                <a:t>Storage</a:t>
              </a:r>
            </a:p>
          </p:txBody>
        </p:sp>
        <p:sp>
          <p:nvSpPr>
            <p:cNvPr id="160" name="Rectangle à coins arrondis 26">
              <a:extLst>
                <a:ext uri="{FF2B5EF4-FFF2-40B4-BE49-F238E27FC236}">
                  <a16:creationId xmlns:a16="http://schemas.microsoft.com/office/drawing/2014/main" id="{6999240A-AE07-8396-984E-4E3E4EC239D7}"/>
                </a:ext>
              </a:extLst>
            </p:cNvPr>
            <p:cNvSpPr/>
            <p:nvPr/>
          </p:nvSpPr>
          <p:spPr>
            <a:xfrm>
              <a:off x="1097977" y="3735502"/>
              <a:ext cx="270907" cy="107722"/>
            </a:xfrm>
            <a:prstGeom prst="rect">
              <a:avLst/>
            </a:prstGeom>
            <a:noFill/>
            <a:ln w="28575">
              <a:noFill/>
            </a:ln>
          </p:spPr>
          <p:style>
            <a:lnRef idx="2">
              <a:schemeClr val="dk1"/>
            </a:lnRef>
            <a:fillRef idx="1">
              <a:schemeClr val="lt1"/>
            </a:fillRef>
            <a:effectRef idx="0">
              <a:schemeClr val="dk1"/>
            </a:effectRef>
            <a:fontRef idx="minor">
              <a:schemeClr val="dk1"/>
            </a:fontRef>
          </p:style>
          <p:txBody>
            <a:bodyPr wrap="none" lIns="0" tIns="0" rIns="0" bIns="0" rtlCol="0" anchor="ctr" anchorCtr="0">
              <a:spAutoFit/>
            </a:bodyPr>
            <a:lstStyle/>
            <a:p>
              <a:r>
                <a:rPr lang="en-US" sz="700" noProof="0" dirty="0">
                  <a:solidFill>
                    <a:schemeClr val="tx1"/>
                  </a:solidFill>
                </a:rPr>
                <a:t>Mixing</a:t>
              </a:r>
            </a:p>
          </p:txBody>
        </p:sp>
        <p:pic>
          <p:nvPicPr>
            <p:cNvPr id="165" name="Picture 8" descr="A black and yellow sign&#10;&#10;Description automatically generated">
              <a:extLst>
                <a:ext uri="{FF2B5EF4-FFF2-40B4-BE49-F238E27FC236}">
                  <a16:creationId xmlns:a16="http://schemas.microsoft.com/office/drawing/2014/main" id="{D3115E68-DA26-7C70-CCB6-723E38A98431}"/>
                </a:ext>
              </a:extLst>
            </p:cNvPr>
            <p:cNvPicPr>
              <a:picLocks noChangeAspect="1"/>
            </p:cNvPicPr>
            <p:nvPr/>
          </p:nvPicPr>
          <p:blipFill rotWithShape="1">
            <a:blip r:embed="rId4">
              <a:extLst>
                <a:ext uri="{28A0092B-C50C-407E-A947-70E740481C1C}">
                  <a14:useLocalDpi xmlns:a14="http://schemas.microsoft.com/office/drawing/2010/main" val="0"/>
                </a:ext>
              </a:extLst>
            </a:blip>
            <a:srcRect l="15753" t="7509" r="76183" b="34598"/>
            <a:stretch/>
          </p:blipFill>
          <p:spPr>
            <a:xfrm>
              <a:off x="960071" y="3197745"/>
              <a:ext cx="542116" cy="534062"/>
            </a:xfrm>
            <a:prstGeom prst="rect">
              <a:avLst/>
            </a:prstGeom>
          </p:spPr>
        </p:pic>
        <p:pic>
          <p:nvPicPr>
            <p:cNvPr id="166" name="Picture 8" descr="A black and yellow sign&#10;&#10;Description automatically generated">
              <a:extLst>
                <a:ext uri="{FF2B5EF4-FFF2-40B4-BE49-F238E27FC236}">
                  <a16:creationId xmlns:a16="http://schemas.microsoft.com/office/drawing/2014/main" id="{74797074-A210-E16F-EA61-DAE556D7FA3F}"/>
                </a:ext>
              </a:extLst>
            </p:cNvPr>
            <p:cNvPicPr>
              <a:picLocks noChangeAspect="1"/>
            </p:cNvPicPr>
            <p:nvPr/>
          </p:nvPicPr>
          <p:blipFill rotWithShape="1">
            <a:blip r:embed="rId4">
              <a:extLst>
                <a:ext uri="{28A0092B-C50C-407E-A947-70E740481C1C}">
                  <a14:useLocalDpi xmlns:a14="http://schemas.microsoft.com/office/drawing/2010/main" val="0"/>
                </a:ext>
              </a:extLst>
            </a:blip>
            <a:srcRect l="44591" t="18219" r="46495" b="51050"/>
            <a:stretch/>
          </p:blipFill>
          <p:spPr>
            <a:xfrm>
              <a:off x="1886027" y="3359410"/>
              <a:ext cx="445472" cy="210733"/>
            </a:xfrm>
            <a:prstGeom prst="rect">
              <a:avLst/>
            </a:prstGeom>
          </p:spPr>
        </p:pic>
        <p:pic>
          <p:nvPicPr>
            <p:cNvPr id="167" name="Picture 9">
              <a:extLst>
                <a:ext uri="{FF2B5EF4-FFF2-40B4-BE49-F238E27FC236}">
                  <a16:creationId xmlns:a16="http://schemas.microsoft.com/office/drawing/2014/main" id="{B903B8DC-57A3-FC58-8889-167C545F6B5E}"/>
                </a:ext>
              </a:extLst>
            </p:cNvPr>
            <p:cNvPicPr>
              <a:picLocks noChangeAspect="1"/>
            </p:cNvPicPr>
            <p:nvPr/>
          </p:nvPicPr>
          <p:blipFill rotWithShape="1">
            <a:blip r:embed="rId5">
              <a:extLst>
                <a:ext uri="{28A0092B-C50C-407E-A947-70E740481C1C}">
                  <a14:useLocalDpi xmlns:a14="http://schemas.microsoft.com/office/drawing/2010/main" val="0"/>
                </a:ext>
              </a:extLst>
            </a:blip>
            <a:srcRect l="4673" t="19916" r="90878" b="27197"/>
            <a:stretch/>
          </p:blipFill>
          <p:spPr>
            <a:xfrm>
              <a:off x="2724390" y="3236151"/>
              <a:ext cx="356526" cy="457250"/>
            </a:xfrm>
            <a:prstGeom prst="rect">
              <a:avLst/>
            </a:prstGeom>
          </p:spPr>
        </p:pic>
      </p:grpSp>
      <p:grpSp>
        <p:nvGrpSpPr>
          <p:cNvPr id="168" name="Groupe 167">
            <a:extLst>
              <a:ext uri="{FF2B5EF4-FFF2-40B4-BE49-F238E27FC236}">
                <a16:creationId xmlns:a16="http://schemas.microsoft.com/office/drawing/2014/main" id="{D2E9D83B-FBE3-40A3-E9DA-F1A6F177F0AB}"/>
              </a:ext>
            </a:extLst>
          </p:cNvPr>
          <p:cNvGrpSpPr/>
          <p:nvPr/>
        </p:nvGrpSpPr>
        <p:grpSpPr>
          <a:xfrm>
            <a:off x="5126466" y="4546644"/>
            <a:ext cx="2120845" cy="645479"/>
            <a:chOff x="960071" y="3197745"/>
            <a:chExt cx="2120845" cy="645479"/>
          </a:xfrm>
        </p:grpSpPr>
        <p:sp>
          <p:nvSpPr>
            <p:cNvPr id="169" name="Rectangle à coins arrondis 26">
              <a:extLst>
                <a:ext uri="{FF2B5EF4-FFF2-40B4-BE49-F238E27FC236}">
                  <a16:creationId xmlns:a16="http://schemas.microsoft.com/office/drawing/2014/main" id="{9A5421CB-C8C4-263F-648B-DC21B13A3D5D}"/>
                </a:ext>
              </a:extLst>
            </p:cNvPr>
            <p:cNvSpPr/>
            <p:nvPr/>
          </p:nvSpPr>
          <p:spPr>
            <a:xfrm>
              <a:off x="1928426" y="3627780"/>
              <a:ext cx="360675" cy="215444"/>
            </a:xfrm>
            <a:prstGeom prst="rect">
              <a:avLst/>
            </a:prstGeom>
            <a:noFill/>
            <a:ln w="28575">
              <a:noFill/>
            </a:ln>
          </p:spPr>
          <p:style>
            <a:lnRef idx="2">
              <a:schemeClr val="dk1"/>
            </a:lnRef>
            <a:fillRef idx="1">
              <a:schemeClr val="lt1"/>
            </a:fillRef>
            <a:effectRef idx="0">
              <a:schemeClr val="dk1"/>
            </a:effectRef>
            <a:fontRef idx="minor">
              <a:schemeClr val="dk1"/>
            </a:fontRef>
          </p:style>
          <p:txBody>
            <a:bodyPr wrap="none" lIns="0" tIns="0" rIns="0" bIns="0" rtlCol="0" anchor="ctr" anchorCtr="0">
              <a:spAutoFit/>
            </a:bodyPr>
            <a:lstStyle/>
            <a:p>
              <a:pPr algn="ctr"/>
              <a:r>
                <a:rPr lang="en-US" sz="700" noProof="0" dirty="0">
                  <a:solidFill>
                    <a:schemeClr val="tx1"/>
                  </a:solidFill>
                </a:rPr>
                <a:t>Sterile </a:t>
              </a:r>
              <a:br>
                <a:rPr lang="en-US" sz="700" noProof="0" dirty="0">
                  <a:solidFill>
                    <a:schemeClr val="tx1"/>
                  </a:solidFill>
                </a:rPr>
              </a:br>
              <a:r>
                <a:rPr lang="en-US" sz="700" noProof="0" dirty="0">
                  <a:solidFill>
                    <a:schemeClr val="tx1"/>
                  </a:solidFill>
                </a:rPr>
                <a:t>Filtration</a:t>
              </a:r>
            </a:p>
          </p:txBody>
        </p:sp>
        <p:sp>
          <p:nvSpPr>
            <p:cNvPr id="170" name="Rectangle à coins arrondis 26">
              <a:extLst>
                <a:ext uri="{FF2B5EF4-FFF2-40B4-BE49-F238E27FC236}">
                  <a16:creationId xmlns:a16="http://schemas.microsoft.com/office/drawing/2014/main" id="{63ADCA0A-9F45-9D0D-A001-42D192B6CD7B}"/>
                </a:ext>
              </a:extLst>
            </p:cNvPr>
            <p:cNvSpPr>
              <a:spLocks/>
            </p:cNvSpPr>
            <p:nvPr/>
          </p:nvSpPr>
          <p:spPr>
            <a:xfrm>
              <a:off x="2748708" y="3735502"/>
              <a:ext cx="312586" cy="107722"/>
            </a:xfrm>
            <a:prstGeom prst="rect">
              <a:avLst/>
            </a:prstGeom>
            <a:noFill/>
            <a:ln w="28575">
              <a:noFill/>
            </a:ln>
          </p:spPr>
          <p:style>
            <a:lnRef idx="2">
              <a:schemeClr val="dk1"/>
            </a:lnRef>
            <a:fillRef idx="1">
              <a:schemeClr val="lt1"/>
            </a:fillRef>
            <a:effectRef idx="0">
              <a:schemeClr val="dk1"/>
            </a:effectRef>
            <a:fontRef idx="minor">
              <a:schemeClr val="dk1"/>
            </a:fontRef>
          </p:style>
          <p:txBody>
            <a:bodyPr wrap="none" lIns="0" tIns="0" rIns="0" bIns="0" rtlCol="0" anchor="ctr" anchorCtr="0">
              <a:spAutoFit/>
            </a:bodyPr>
            <a:lstStyle/>
            <a:p>
              <a:r>
                <a:rPr lang="en-US" sz="700" noProof="0" dirty="0">
                  <a:solidFill>
                    <a:schemeClr val="tx1"/>
                  </a:solidFill>
                </a:rPr>
                <a:t>Storage</a:t>
              </a:r>
            </a:p>
          </p:txBody>
        </p:sp>
        <p:sp>
          <p:nvSpPr>
            <p:cNvPr id="171" name="Rectangle à coins arrondis 26">
              <a:extLst>
                <a:ext uri="{FF2B5EF4-FFF2-40B4-BE49-F238E27FC236}">
                  <a16:creationId xmlns:a16="http://schemas.microsoft.com/office/drawing/2014/main" id="{CF0489D9-9B8A-6E53-1E20-9EDDBEECF82B}"/>
                </a:ext>
              </a:extLst>
            </p:cNvPr>
            <p:cNvSpPr/>
            <p:nvPr/>
          </p:nvSpPr>
          <p:spPr>
            <a:xfrm>
              <a:off x="1097977" y="3735502"/>
              <a:ext cx="270907" cy="107722"/>
            </a:xfrm>
            <a:prstGeom prst="rect">
              <a:avLst/>
            </a:prstGeom>
            <a:noFill/>
            <a:ln w="28575">
              <a:noFill/>
            </a:ln>
          </p:spPr>
          <p:style>
            <a:lnRef idx="2">
              <a:schemeClr val="dk1"/>
            </a:lnRef>
            <a:fillRef idx="1">
              <a:schemeClr val="lt1"/>
            </a:fillRef>
            <a:effectRef idx="0">
              <a:schemeClr val="dk1"/>
            </a:effectRef>
            <a:fontRef idx="minor">
              <a:schemeClr val="dk1"/>
            </a:fontRef>
          </p:style>
          <p:txBody>
            <a:bodyPr wrap="none" lIns="0" tIns="0" rIns="0" bIns="0" rtlCol="0" anchor="ctr" anchorCtr="0">
              <a:spAutoFit/>
            </a:bodyPr>
            <a:lstStyle/>
            <a:p>
              <a:r>
                <a:rPr lang="en-US" sz="700" noProof="0" dirty="0">
                  <a:solidFill>
                    <a:schemeClr val="tx1"/>
                  </a:solidFill>
                </a:rPr>
                <a:t>Mixing</a:t>
              </a:r>
            </a:p>
          </p:txBody>
        </p:sp>
        <p:pic>
          <p:nvPicPr>
            <p:cNvPr id="172" name="Picture 8" descr="A black and yellow sign&#10;&#10;Description automatically generated">
              <a:extLst>
                <a:ext uri="{FF2B5EF4-FFF2-40B4-BE49-F238E27FC236}">
                  <a16:creationId xmlns:a16="http://schemas.microsoft.com/office/drawing/2014/main" id="{DF80502D-A768-16AE-04D4-646F90ADBE9E}"/>
                </a:ext>
              </a:extLst>
            </p:cNvPr>
            <p:cNvPicPr>
              <a:picLocks noChangeAspect="1"/>
            </p:cNvPicPr>
            <p:nvPr/>
          </p:nvPicPr>
          <p:blipFill rotWithShape="1">
            <a:blip r:embed="rId4">
              <a:extLst>
                <a:ext uri="{28A0092B-C50C-407E-A947-70E740481C1C}">
                  <a14:useLocalDpi xmlns:a14="http://schemas.microsoft.com/office/drawing/2010/main" val="0"/>
                </a:ext>
              </a:extLst>
            </a:blip>
            <a:srcRect l="15753" t="7509" r="76183" b="34598"/>
            <a:stretch/>
          </p:blipFill>
          <p:spPr>
            <a:xfrm>
              <a:off x="960071" y="3197745"/>
              <a:ext cx="542116" cy="534062"/>
            </a:xfrm>
            <a:prstGeom prst="rect">
              <a:avLst/>
            </a:prstGeom>
          </p:spPr>
        </p:pic>
        <p:pic>
          <p:nvPicPr>
            <p:cNvPr id="173" name="Picture 8" descr="A black and yellow sign&#10;&#10;Description automatically generated">
              <a:extLst>
                <a:ext uri="{FF2B5EF4-FFF2-40B4-BE49-F238E27FC236}">
                  <a16:creationId xmlns:a16="http://schemas.microsoft.com/office/drawing/2014/main" id="{60702AF2-56D5-7E24-3772-299D11854BC1}"/>
                </a:ext>
              </a:extLst>
            </p:cNvPr>
            <p:cNvPicPr>
              <a:picLocks noChangeAspect="1"/>
            </p:cNvPicPr>
            <p:nvPr/>
          </p:nvPicPr>
          <p:blipFill rotWithShape="1">
            <a:blip r:embed="rId4">
              <a:extLst>
                <a:ext uri="{28A0092B-C50C-407E-A947-70E740481C1C}">
                  <a14:useLocalDpi xmlns:a14="http://schemas.microsoft.com/office/drawing/2010/main" val="0"/>
                </a:ext>
              </a:extLst>
            </a:blip>
            <a:srcRect l="44591" t="18219" r="46495" b="51050"/>
            <a:stretch/>
          </p:blipFill>
          <p:spPr>
            <a:xfrm>
              <a:off x="1886027" y="3359410"/>
              <a:ext cx="445472" cy="210733"/>
            </a:xfrm>
            <a:prstGeom prst="rect">
              <a:avLst/>
            </a:prstGeom>
          </p:spPr>
        </p:pic>
        <p:pic>
          <p:nvPicPr>
            <p:cNvPr id="174" name="Picture 9">
              <a:extLst>
                <a:ext uri="{FF2B5EF4-FFF2-40B4-BE49-F238E27FC236}">
                  <a16:creationId xmlns:a16="http://schemas.microsoft.com/office/drawing/2014/main" id="{E030885B-CD34-6E3F-05F5-809461D5E1EE}"/>
                </a:ext>
              </a:extLst>
            </p:cNvPr>
            <p:cNvPicPr>
              <a:picLocks noChangeAspect="1"/>
            </p:cNvPicPr>
            <p:nvPr/>
          </p:nvPicPr>
          <p:blipFill rotWithShape="1">
            <a:blip r:embed="rId5">
              <a:extLst>
                <a:ext uri="{28A0092B-C50C-407E-A947-70E740481C1C}">
                  <a14:useLocalDpi xmlns:a14="http://schemas.microsoft.com/office/drawing/2010/main" val="0"/>
                </a:ext>
              </a:extLst>
            </a:blip>
            <a:srcRect l="4673" t="19916" r="90878" b="27197"/>
            <a:stretch/>
          </p:blipFill>
          <p:spPr>
            <a:xfrm>
              <a:off x="2724390" y="3236151"/>
              <a:ext cx="356526" cy="457250"/>
            </a:xfrm>
            <a:prstGeom prst="rect">
              <a:avLst/>
            </a:prstGeom>
          </p:spPr>
        </p:pic>
      </p:grpSp>
      <p:sp>
        <p:nvSpPr>
          <p:cNvPr id="4" name="Fußzeilenplatzhalter 3">
            <a:extLst>
              <a:ext uri="{FF2B5EF4-FFF2-40B4-BE49-F238E27FC236}">
                <a16:creationId xmlns:a16="http://schemas.microsoft.com/office/drawing/2014/main" id="{EAE5BF6C-984C-CC7E-D760-34FA6849AC53}"/>
              </a:ext>
            </a:extLst>
          </p:cNvPr>
          <p:cNvSpPr txBox="1">
            <a:spLocks/>
          </p:cNvSpPr>
          <p:nvPr/>
        </p:nvSpPr>
        <p:spPr>
          <a:xfrm>
            <a:off x="711986" y="6494400"/>
            <a:ext cx="2052148" cy="129036"/>
          </a:xfrm>
          <a:prstGeom prst="rect">
            <a:avLst/>
          </a:prstGeom>
        </p:spPr>
        <p:txBody>
          <a:bodyPr lIns="0" tIns="0" rIns="0"/>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000" noProof="0" dirty="0">
                <a:solidFill>
                  <a:prstClr val="black"/>
                </a:solidFill>
                <a:latin typeface="TT Norms Pro"/>
              </a:rPr>
              <a:t>Flexsafe</a:t>
            </a:r>
            <a:r>
              <a:rPr lang="en-US" sz="1000" baseline="30000" noProof="0" dirty="0">
                <a:solidFill>
                  <a:prstClr val="black"/>
                </a:solidFill>
                <a:latin typeface="TT Norms Pro"/>
              </a:rPr>
              <a:t>®</a:t>
            </a:r>
            <a:r>
              <a:rPr lang="en-US" sz="1000" noProof="0" dirty="0">
                <a:solidFill>
                  <a:prstClr val="black"/>
                </a:solidFill>
                <a:latin typeface="TT Norms Pro"/>
              </a:rPr>
              <a:t> Pro Mixer 5 L | 10 L | 20 L</a:t>
            </a:r>
          </a:p>
          <a:p>
            <a:pPr>
              <a:defRPr/>
            </a:pPr>
            <a:endParaRPr lang="en-US" sz="1000" noProof="0" dirty="0">
              <a:solidFill>
                <a:prstClr val="black"/>
              </a:solidFill>
              <a:latin typeface="TT Norms Pro"/>
            </a:endParaRPr>
          </a:p>
        </p:txBody>
      </p:sp>
    </p:spTree>
    <p:extLst>
      <p:ext uri="{BB962C8B-B14F-4D97-AF65-F5344CB8AC3E}">
        <p14:creationId xmlns:p14="http://schemas.microsoft.com/office/powerpoint/2010/main" val="3161725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10640A0D-6DB0-4E8D-ACAF-82AC349E0AF2}"/>
              </a:ext>
            </a:extLst>
          </p:cNvPr>
          <p:cNvGraphicFramePr>
            <a:graphicFrameLocks noChangeAspect="1"/>
          </p:cNvGraphicFramePr>
          <p:nvPr>
            <p:custDataLst>
              <p:tags r:id="rId1"/>
            </p:custDataLst>
            <p:extLst>
              <p:ext uri="{D42A27DB-BD31-4B8C-83A1-F6EECF244321}">
                <p14:modId xmlns:p14="http://schemas.microsoft.com/office/powerpoint/2010/main" val="4272064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395" imgH="394" progId="TCLayout.ActiveDocument.1">
                  <p:embed/>
                </p:oleObj>
              </mc:Choice>
              <mc:Fallback>
                <p:oleObj name="Diapositive think-cell" r:id="rId4" imgW="395" imgH="394" progId="TCLayout.ActiveDocument.1">
                  <p:embed/>
                  <p:pic>
                    <p:nvPicPr>
                      <p:cNvPr id="9" name="Objekt 8" hidden="1">
                        <a:extLst>
                          <a:ext uri="{FF2B5EF4-FFF2-40B4-BE49-F238E27FC236}">
                            <a16:creationId xmlns:a16="http://schemas.microsoft.com/office/drawing/2014/main" id="{10640A0D-6DB0-4E8D-ACAF-82AC349E0AF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CCA4749A-273B-6A4A-9F6F-83A40299A785}"/>
              </a:ext>
            </a:extLst>
          </p:cNvPr>
          <p:cNvSpPr>
            <a:spLocks noGrp="1"/>
          </p:cNvSpPr>
          <p:nvPr>
            <p:ph type="body" sz="quarter" idx="2"/>
          </p:nvPr>
        </p:nvSpPr>
        <p:spPr/>
        <p:txBody>
          <a:bodyPr/>
          <a:lstStyle/>
          <a:p>
            <a:endParaRPr lang="en-US" noProof="0" dirty="0"/>
          </a:p>
        </p:txBody>
      </p:sp>
      <p:sp>
        <p:nvSpPr>
          <p:cNvPr id="8" name="Title 7">
            <a:extLst>
              <a:ext uri="{FF2B5EF4-FFF2-40B4-BE49-F238E27FC236}">
                <a16:creationId xmlns:a16="http://schemas.microsoft.com/office/drawing/2014/main" id="{CDEFC496-DF86-430F-989B-EDDE0349F0D7}"/>
              </a:ext>
            </a:extLst>
          </p:cNvPr>
          <p:cNvSpPr>
            <a:spLocks noGrp="1"/>
          </p:cNvSpPr>
          <p:nvPr>
            <p:ph type="title"/>
          </p:nvPr>
        </p:nvSpPr>
        <p:spPr>
          <a:xfrm>
            <a:off x="300038" y="584994"/>
            <a:ext cx="11592302" cy="864000"/>
          </a:xfrm>
        </p:spPr>
        <p:txBody>
          <a:bodyPr vert="horz"/>
          <a:lstStyle/>
          <a:p>
            <a:r>
              <a:rPr lang="en-US" noProof="0" dirty="0">
                <a:effectLst/>
                <a:latin typeface="TT Norms Pro" panose="02000503030000020003" pitchFamily="2" charset="0"/>
                <a:ea typeface="TT Norms Pro" panose="02000503030000020003" pitchFamily="2" charset="0"/>
                <a:cs typeface="Times New Roman" panose="02020603050405020304" pitchFamily="18" charset="0"/>
              </a:rPr>
              <a:t>Flexsafe® Pro Mixer</a:t>
            </a:r>
            <a:br>
              <a:rPr lang="en-US" noProof="0" dirty="0">
                <a:effectLst/>
                <a:latin typeface="TT Norms Pro" panose="02000503030000020003" pitchFamily="2" charset="0"/>
                <a:ea typeface="TT Norms Pro" panose="02000503030000020003" pitchFamily="2" charset="0"/>
                <a:cs typeface="Times New Roman" panose="02020603050405020304" pitchFamily="18" charset="0"/>
              </a:rPr>
            </a:br>
            <a:r>
              <a:rPr lang="en-US" noProof="0" dirty="0">
                <a:effectLst/>
                <a:latin typeface="TT Norms Pro" panose="02000503030000020003" pitchFamily="2" charset="0"/>
                <a:ea typeface="TT Norms Pro" panose="02000503030000020003" pitchFamily="2" charset="0"/>
                <a:cs typeface="Times New Roman" panose="02020603050405020304" pitchFamily="18" charset="0"/>
              </a:rPr>
              <a:t>One Mixing Solution for All Mixing Steps and Scales </a:t>
            </a:r>
            <a:endParaRPr lang="en-US" noProof="0" dirty="0"/>
          </a:p>
        </p:txBody>
      </p:sp>
      <p:sp>
        <p:nvSpPr>
          <p:cNvPr id="4" name="Text Placeholder 3">
            <a:extLst>
              <a:ext uri="{FF2B5EF4-FFF2-40B4-BE49-F238E27FC236}">
                <a16:creationId xmlns:a16="http://schemas.microsoft.com/office/drawing/2014/main" id="{91C110D0-B5C2-A676-CEB2-C1F6F392D62A}"/>
              </a:ext>
            </a:extLst>
          </p:cNvPr>
          <p:cNvSpPr>
            <a:spLocks noGrp="1"/>
          </p:cNvSpPr>
          <p:nvPr>
            <p:ph type="body" sz="quarter" idx="15"/>
          </p:nvPr>
        </p:nvSpPr>
        <p:spPr/>
        <p:txBody>
          <a:bodyPr/>
          <a:lstStyle/>
          <a:p>
            <a:r>
              <a:rPr lang="en-US" noProof="0" dirty="0"/>
              <a:t>Flexsafe® Pro Mixer</a:t>
            </a:r>
          </a:p>
        </p:txBody>
      </p:sp>
      <p:grpSp>
        <p:nvGrpSpPr>
          <p:cNvPr id="60" name="Groupe 59">
            <a:extLst>
              <a:ext uri="{FF2B5EF4-FFF2-40B4-BE49-F238E27FC236}">
                <a16:creationId xmlns:a16="http://schemas.microsoft.com/office/drawing/2014/main" id="{DE27CCFA-B548-A98A-A64D-7000D2D2B949}"/>
              </a:ext>
            </a:extLst>
          </p:cNvPr>
          <p:cNvGrpSpPr/>
          <p:nvPr/>
        </p:nvGrpSpPr>
        <p:grpSpPr>
          <a:xfrm>
            <a:off x="2216500" y="2035175"/>
            <a:ext cx="2025693" cy="3517900"/>
            <a:chOff x="300038" y="1736726"/>
            <a:chExt cx="2761226" cy="4228764"/>
          </a:xfrm>
        </p:grpSpPr>
        <p:sp>
          <p:nvSpPr>
            <p:cNvPr id="52" name="Text Placeholder 4">
              <a:extLst>
                <a:ext uri="{FF2B5EF4-FFF2-40B4-BE49-F238E27FC236}">
                  <a16:creationId xmlns:a16="http://schemas.microsoft.com/office/drawing/2014/main" id="{160CB24A-0DFC-247A-24CF-FD6EA641DA25}"/>
                </a:ext>
              </a:extLst>
            </p:cNvPr>
            <p:cNvSpPr txBox="1">
              <a:spLocks/>
            </p:cNvSpPr>
            <p:nvPr/>
          </p:nvSpPr>
          <p:spPr>
            <a:xfrm>
              <a:off x="300038" y="1736726"/>
              <a:ext cx="2761226" cy="4228764"/>
            </a:xfrm>
            <a:prstGeom prst="rect">
              <a:avLst/>
            </a:prstGeom>
            <a:solidFill>
              <a:schemeClr val="bg2"/>
            </a:solidFill>
          </p:spPr>
          <p:txBody>
            <a:bodyPr vert="horz" lIns="180000" tIns="684000" rIns="180000" bIns="180000" rtlCol="0">
              <a:noAutofit/>
            </a:bodyPr>
            <a:lstStyle>
              <a:lvl1pPr marL="162000" indent="-162000" algn="l" defTabSz="914400" rtl="0" eaLnBrk="1" latinLnBrk="0" hangingPunct="1">
                <a:lnSpc>
                  <a:spcPct val="100000"/>
                </a:lnSpc>
                <a:spcBef>
                  <a:spcPts val="0"/>
                </a:spcBef>
                <a:spcAft>
                  <a:spcPts val="800"/>
                </a:spcAft>
                <a:buSzPct val="80000"/>
                <a:buFont typeface="Wingdings" panose="05000000000000000000" pitchFamily="2" charset="2"/>
                <a:buChar char="§"/>
                <a:defRPr lang="de-DE" sz="1800" b="0" kern="1200" dirty="0" smtClean="0">
                  <a:solidFill>
                    <a:schemeClr val="tx1"/>
                  </a:solidFill>
                  <a:latin typeface="+mn-lt"/>
                  <a:ea typeface="+mn-ea"/>
                  <a:cs typeface="+mn-cs"/>
                </a:defRPr>
              </a:lvl1pPr>
              <a:lvl2pPr marL="324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2pPr>
              <a:lvl3pPr marL="486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3pPr>
              <a:lvl4pPr marL="612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4pPr>
              <a:lvl5pPr marL="738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400" b="1" noProof="0" dirty="0">
                  <a:solidFill>
                    <a:sysClr val="windowText" lastClr="000000"/>
                  </a:solidFill>
                  <a:latin typeface="TT Norms Pro" panose="02000503030000020003" pitchFamily="2" charset="0"/>
                </a:rPr>
                <a:t>Optimize Performance with Powerful  &amp; Low Shear Mixing</a:t>
              </a:r>
            </a:p>
            <a:p>
              <a:pPr marL="179388" lvl="1" indent="-169863">
                <a:spcAft>
                  <a:spcPts val="600"/>
                </a:spcAft>
                <a:buClr>
                  <a:schemeClr val="tx1"/>
                </a:buClr>
              </a:pPr>
              <a:r>
                <a:rPr lang="en-US" sz="1400" noProof="0" dirty="0">
                  <a:latin typeface="TT Norms Pro" panose="02000503030000020003" pitchFamily="2" charset="0"/>
                  <a:cs typeface="Arial" panose="020B0604020202020204" pitchFamily="34" charset="0"/>
                </a:rPr>
                <a:t>Fast powder dissolution and homogenization of viscous solutions</a:t>
              </a:r>
            </a:p>
            <a:p>
              <a:pPr marL="179388" lvl="1" indent="-169863">
                <a:spcAft>
                  <a:spcPts val="600"/>
                </a:spcAft>
                <a:buClr>
                  <a:schemeClr val="tx1"/>
                </a:buClr>
              </a:pPr>
              <a:r>
                <a:rPr lang="en-US" sz="1400" noProof="0" dirty="0">
                  <a:latin typeface="TT Norms Pro" panose="02000503030000020003" pitchFamily="2" charset="0"/>
                  <a:cs typeface="Arial" panose="020B0604020202020204" pitchFamily="34" charset="0"/>
                </a:rPr>
                <a:t>Prevent degradation of sensitive products</a:t>
              </a:r>
            </a:p>
          </p:txBody>
        </p:sp>
        <p:pic>
          <p:nvPicPr>
            <p:cNvPr id="49" name="Graphique 15">
              <a:extLst>
                <a:ext uri="{FF2B5EF4-FFF2-40B4-BE49-F238E27FC236}">
                  <a16:creationId xmlns:a16="http://schemas.microsoft.com/office/drawing/2014/main" id="{A186C615-B0A8-CDE4-9BC6-B14D5392A826}"/>
                </a:ext>
              </a:extLst>
            </p:cNvPr>
            <p:cNvPicPr>
              <a:picLocks noChangeAspect="1"/>
            </p:cNvPicPr>
            <p:nvPr/>
          </p:nvPicPr>
          <p:blipFill>
            <a:blip r:embed="rId6">
              <a:lum bright="-100000"/>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8310" y="1837050"/>
              <a:ext cx="708207" cy="708207"/>
            </a:xfrm>
            <a:prstGeom prst="rect">
              <a:avLst/>
            </a:prstGeom>
          </p:spPr>
        </p:pic>
      </p:grpSp>
      <p:grpSp>
        <p:nvGrpSpPr>
          <p:cNvPr id="61" name="Groupe 60">
            <a:extLst>
              <a:ext uri="{FF2B5EF4-FFF2-40B4-BE49-F238E27FC236}">
                <a16:creationId xmlns:a16="http://schemas.microsoft.com/office/drawing/2014/main" id="{F8599D26-D2F5-9539-2520-EBDD25526BAE}"/>
              </a:ext>
            </a:extLst>
          </p:cNvPr>
          <p:cNvGrpSpPr/>
          <p:nvPr/>
        </p:nvGrpSpPr>
        <p:grpSpPr>
          <a:xfrm>
            <a:off x="5106229" y="2035175"/>
            <a:ext cx="2025693" cy="3517899"/>
            <a:chOff x="4715387" y="1736725"/>
            <a:chExt cx="2761226" cy="4308885"/>
          </a:xfrm>
        </p:grpSpPr>
        <p:sp>
          <p:nvSpPr>
            <p:cNvPr id="53" name="Text Placeholder 4">
              <a:extLst>
                <a:ext uri="{FF2B5EF4-FFF2-40B4-BE49-F238E27FC236}">
                  <a16:creationId xmlns:a16="http://schemas.microsoft.com/office/drawing/2014/main" id="{6B70D64F-8334-CB0D-B6B5-2E30DAC5053E}"/>
                </a:ext>
              </a:extLst>
            </p:cNvPr>
            <p:cNvSpPr txBox="1">
              <a:spLocks/>
            </p:cNvSpPr>
            <p:nvPr/>
          </p:nvSpPr>
          <p:spPr>
            <a:xfrm>
              <a:off x="4715387" y="1736725"/>
              <a:ext cx="2761226" cy="4308885"/>
            </a:xfrm>
            <a:prstGeom prst="rect">
              <a:avLst/>
            </a:prstGeom>
            <a:solidFill>
              <a:schemeClr val="tx1"/>
            </a:solidFill>
          </p:spPr>
          <p:txBody>
            <a:bodyPr vert="horz" lIns="180000" tIns="684000" rIns="180000" bIns="180000" rtlCol="0">
              <a:noAutofit/>
            </a:bodyPr>
            <a:lstStyle>
              <a:lvl1pPr marL="162000" indent="-162000" algn="l" defTabSz="914400" rtl="0" eaLnBrk="1" latinLnBrk="0" hangingPunct="1">
                <a:lnSpc>
                  <a:spcPct val="100000"/>
                </a:lnSpc>
                <a:spcBef>
                  <a:spcPts val="0"/>
                </a:spcBef>
                <a:spcAft>
                  <a:spcPts val="800"/>
                </a:spcAft>
                <a:buSzPct val="80000"/>
                <a:buFont typeface="Wingdings" panose="05000000000000000000" pitchFamily="2" charset="2"/>
                <a:buChar char="§"/>
                <a:defRPr lang="de-DE" sz="1800" b="0" kern="1200" dirty="0" smtClean="0">
                  <a:solidFill>
                    <a:schemeClr val="tx1"/>
                  </a:solidFill>
                  <a:latin typeface="+mn-lt"/>
                  <a:ea typeface="+mn-ea"/>
                  <a:cs typeface="+mn-cs"/>
                </a:defRPr>
              </a:lvl1pPr>
              <a:lvl2pPr marL="324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2pPr>
              <a:lvl3pPr marL="486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3pPr>
              <a:lvl4pPr marL="612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4pPr>
              <a:lvl5pPr marL="738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400" b="1" noProof="0" dirty="0">
                  <a:solidFill>
                    <a:schemeClr val="bg1"/>
                  </a:solidFill>
                  <a:latin typeface="TT Norms Pro" panose="02000503030000020003" pitchFamily="2" charset="0"/>
                </a:rPr>
                <a:t>Optimize Time with Scalable Solution</a:t>
              </a:r>
            </a:p>
            <a:p>
              <a:pPr marL="179388" lvl="1" indent="-169863">
                <a:spcAft>
                  <a:spcPts val="600"/>
                </a:spcAft>
                <a:buClr>
                  <a:schemeClr val="bg1"/>
                </a:buClr>
              </a:pPr>
              <a:r>
                <a:rPr lang="en-US" sz="1400" noProof="0" dirty="0">
                  <a:solidFill>
                    <a:schemeClr val="bg1"/>
                  </a:solidFill>
                  <a:latin typeface="TT Norms Pro" panose="02000503030000020003" pitchFamily="2" charset="0"/>
                  <a:cs typeface="Arial" panose="020B0604020202020204" pitchFamily="34" charset="0"/>
                </a:rPr>
                <a:t>1 mixing technology up to 3,000 L</a:t>
              </a:r>
            </a:p>
            <a:p>
              <a:pPr marL="179388" lvl="1" indent="-169863">
                <a:spcAft>
                  <a:spcPts val="600"/>
                </a:spcAft>
                <a:buClr>
                  <a:schemeClr val="bg1"/>
                </a:buClr>
              </a:pPr>
              <a:r>
                <a:rPr lang="en-US" sz="1400" noProof="0" dirty="0">
                  <a:solidFill>
                    <a:schemeClr val="bg1"/>
                  </a:solidFill>
                  <a:latin typeface="TT Norms Pro" panose="02000503030000020003" pitchFamily="2" charset="0"/>
                  <a:cs typeface="Arial" panose="020B0604020202020204" pitchFamily="34" charset="0"/>
                </a:rPr>
                <a:t>Predict mixing performances when scaling up/down</a:t>
              </a:r>
            </a:p>
          </p:txBody>
        </p:sp>
        <p:pic>
          <p:nvPicPr>
            <p:cNvPr id="56" name="Image 55">
              <a:extLst>
                <a:ext uri="{FF2B5EF4-FFF2-40B4-BE49-F238E27FC236}">
                  <a16:creationId xmlns:a16="http://schemas.microsoft.com/office/drawing/2014/main" id="{B1ED3A1A-9579-7702-C1B4-0AD0FD37A378}"/>
                </a:ext>
              </a:extLst>
            </p:cNvPr>
            <p:cNvPicPr>
              <a:picLocks noChangeAspect="1"/>
            </p:cNvPicPr>
            <p:nvPr/>
          </p:nvPicPr>
          <p:blipFill>
            <a:blip r:embed="rId8">
              <a:clrChange>
                <a:clrFrom>
                  <a:srgbClr val="000000"/>
                </a:clrFrom>
                <a:clrTo>
                  <a:srgbClr val="000000">
                    <a:alpha val="0"/>
                  </a:srgbClr>
                </a:clrTo>
              </a:clrChange>
              <a:alphaModFix/>
            </a:blip>
            <a:stretch>
              <a:fillRect/>
            </a:stretch>
          </p:blipFill>
          <p:spPr>
            <a:xfrm>
              <a:off x="4849231" y="1833751"/>
              <a:ext cx="722800" cy="711506"/>
            </a:xfrm>
            <a:prstGeom prst="rect">
              <a:avLst/>
            </a:prstGeom>
          </p:spPr>
        </p:pic>
      </p:grpSp>
      <p:grpSp>
        <p:nvGrpSpPr>
          <p:cNvPr id="20" name="Groupe 19">
            <a:extLst>
              <a:ext uri="{FF2B5EF4-FFF2-40B4-BE49-F238E27FC236}">
                <a16:creationId xmlns:a16="http://schemas.microsoft.com/office/drawing/2014/main" id="{B9E4EFE1-5581-7EFF-034E-8A3D77CD893B}"/>
              </a:ext>
            </a:extLst>
          </p:cNvPr>
          <p:cNvGrpSpPr/>
          <p:nvPr/>
        </p:nvGrpSpPr>
        <p:grpSpPr>
          <a:xfrm>
            <a:off x="7995957" y="2032191"/>
            <a:ext cx="2025693" cy="3529809"/>
            <a:chOff x="9824757" y="2032191"/>
            <a:chExt cx="2025693" cy="3529809"/>
          </a:xfrm>
        </p:grpSpPr>
        <p:sp>
          <p:nvSpPr>
            <p:cNvPr id="10" name="Text Placeholder 4">
              <a:extLst>
                <a:ext uri="{FF2B5EF4-FFF2-40B4-BE49-F238E27FC236}">
                  <a16:creationId xmlns:a16="http://schemas.microsoft.com/office/drawing/2014/main" id="{A77041B6-3B39-1D3A-7055-F3ACC533D1F6}"/>
                </a:ext>
              </a:extLst>
            </p:cNvPr>
            <p:cNvSpPr txBox="1">
              <a:spLocks/>
            </p:cNvSpPr>
            <p:nvPr/>
          </p:nvSpPr>
          <p:spPr>
            <a:xfrm>
              <a:off x="9824757" y="2032191"/>
              <a:ext cx="2025693" cy="3529809"/>
            </a:xfrm>
            <a:prstGeom prst="rect">
              <a:avLst/>
            </a:prstGeom>
            <a:solidFill>
              <a:srgbClr val="DADADA"/>
            </a:solidFill>
          </p:spPr>
          <p:txBody>
            <a:bodyPr vert="horz" lIns="180000" tIns="684000" rIns="180000" bIns="180000" rtlCol="0">
              <a:noAutofit/>
            </a:bodyPr>
            <a:lstStyle>
              <a:lvl1pPr marL="162000" indent="-162000" algn="l" defTabSz="914400" rtl="0" eaLnBrk="1" latinLnBrk="0" hangingPunct="1">
                <a:lnSpc>
                  <a:spcPct val="100000"/>
                </a:lnSpc>
                <a:spcBef>
                  <a:spcPts val="0"/>
                </a:spcBef>
                <a:spcAft>
                  <a:spcPts val="800"/>
                </a:spcAft>
                <a:buSzPct val="80000"/>
                <a:buFont typeface="Wingdings" panose="05000000000000000000" pitchFamily="2" charset="2"/>
                <a:buChar char="§"/>
                <a:defRPr lang="de-DE" sz="1800" b="0" kern="1200" dirty="0" smtClean="0">
                  <a:solidFill>
                    <a:schemeClr val="tx1"/>
                  </a:solidFill>
                  <a:latin typeface="+mn-lt"/>
                  <a:ea typeface="+mn-ea"/>
                  <a:cs typeface="+mn-cs"/>
                </a:defRPr>
              </a:lvl1pPr>
              <a:lvl2pPr marL="324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2pPr>
              <a:lvl3pPr marL="486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3pPr>
              <a:lvl4pPr marL="612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4pPr>
              <a:lvl5pPr marL="738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400" b="1" noProof="0" dirty="0">
                  <a:latin typeface="TT Norms Pro" panose="02000503030000020003" pitchFamily="2" charset="0"/>
                </a:rPr>
                <a:t>Optimize Flexibility with 1 Mixer for All and Ease of Use</a:t>
              </a:r>
            </a:p>
            <a:p>
              <a:pPr marL="179388" lvl="1" indent="-169863">
                <a:spcAft>
                  <a:spcPts val="600"/>
                </a:spcAft>
              </a:pPr>
              <a:r>
                <a:rPr lang="en-US" sz="1400" noProof="0" dirty="0">
                  <a:latin typeface="TT Norms Pro" panose="02000503030000020003" pitchFamily="2" charset="0"/>
                  <a:cs typeface="Arial" panose="020B0604020202020204" pitchFamily="34" charset="0"/>
                </a:rPr>
                <a:t>1 motor for all sizes of bag holders</a:t>
              </a:r>
            </a:p>
            <a:p>
              <a:pPr marL="179388" lvl="1" indent="-169863">
                <a:spcAft>
                  <a:spcPts val="600"/>
                </a:spcAft>
              </a:pPr>
              <a:r>
                <a:rPr lang="en-US" sz="1400" noProof="0" dirty="0">
                  <a:latin typeface="TT Norms Pro" panose="02000503030000020003" pitchFamily="2" charset="0"/>
                  <a:cs typeface="Arial" panose="020B0604020202020204" pitchFamily="34" charset="0"/>
                </a:rPr>
                <a:t>Ergonomic handling</a:t>
              </a:r>
            </a:p>
            <a:p>
              <a:pPr marL="179388" lvl="1" indent="-169863">
                <a:spcAft>
                  <a:spcPts val="600"/>
                </a:spcAft>
              </a:pPr>
              <a:r>
                <a:rPr lang="en-US" sz="1400" noProof="0" dirty="0">
                  <a:latin typeface="TT Norms Pro" panose="02000503030000020003" pitchFamily="2" charset="0"/>
                  <a:cs typeface="Arial" panose="020B0604020202020204" pitchFamily="34" charset="0"/>
                </a:rPr>
                <a:t>Configurable SU bags</a:t>
              </a:r>
            </a:p>
          </p:txBody>
        </p:sp>
        <p:pic>
          <p:nvPicPr>
            <p:cNvPr id="19" name="Image 18">
              <a:extLst>
                <a:ext uri="{FF2B5EF4-FFF2-40B4-BE49-F238E27FC236}">
                  <a16:creationId xmlns:a16="http://schemas.microsoft.com/office/drawing/2014/main" id="{1192FC37-FF51-4BAB-5D4D-91426B4B583E}"/>
                </a:ext>
              </a:extLst>
            </p:cNvPr>
            <p:cNvPicPr>
              <a:picLocks noChangeAspect="1"/>
            </p:cNvPicPr>
            <p:nvPr/>
          </p:nvPicPr>
          <p:blipFill>
            <a:blip r:embed="rId9"/>
            <a:stretch>
              <a:fillRect/>
            </a:stretch>
          </p:blipFill>
          <p:spPr>
            <a:xfrm>
              <a:off x="9926002" y="2142899"/>
              <a:ext cx="523875" cy="523875"/>
            </a:xfrm>
            <a:prstGeom prst="rect">
              <a:avLst/>
            </a:prstGeom>
          </p:spPr>
        </p:pic>
      </p:grpSp>
      <p:sp>
        <p:nvSpPr>
          <p:cNvPr id="2" name="Fußzeilenplatzhalter 3">
            <a:extLst>
              <a:ext uri="{FF2B5EF4-FFF2-40B4-BE49-F238E27FC236}">
                <a16:creationId xmlns:a16="http://schemas.microsoft.com/office/drawing/2014/main" id="{63CAA282-73AE-461A-A488-85C2D8B62FF4}"/>
              </a:ext>
            </a:extLst>
          </p:cNvPr>
          <p:cNvSpPr txBox="1">
            <a:spLocks/>
          </p:cNvSpPr>
          <p:nvPr/>
        </p:nvSpPr>
        <p:spPr>
          <a:xfrm>
            <a:off x="711986" y="6494400"/>
            <a:ext cx="2052148" cy="129036"/>
          </a:xfrm>
          <a:prstGeom prst="rect">
            <a:avLst/>
          </a:prstGeom>
        </p:spPr>
        <p:txBody>
          <a:bodyPr lIns="0" tIns="0" rIns="0"/>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000" noProof="0" dirty="0">
                <a:solidFill>
                  <a:prstClr val="black"/>
                </a:solidFill>
                <a:latin typeface="TT Norms Pro"/>
              </a:rPr>
              <a:t>Flexsafe</a:t>
            </a:r>
            <a:r>
              <a:rPr lang="en-US" sz="1000" baseline="30000" noProof="0" dirty="0">
                <a:solidFill>
                  <a:prstClr val="black"/>
                </a:solidFill>
                <a:latin typeface="TT Norms Pro"/>
              </a:rPr>
              <a:t>®</a:t>
            </a:r>
            <a:r>
              <a:rPr lang="en-US" sz="1000" noProof="0" dirty="0">
                <a:solidFill>
                  <a:prstClr val="black"/>
                </a:solidFill>
                <a:latin typeface="TT Norms Pro"/>
              </a:rPr>
              <a:t> Pro Mixer 5 L | 10 L | 20 L</a:t>
            </a:r>
          </a:p>
          <a:p>
            <a:pPr>
              <a:defRPr/>
            </a:pPr>
            <a:endParaRPr lang="en-US" sz="1000" noProof="0" dirty="0">
              <a:solidFill>
                <a:prstClr val="black"/>
              </a:solidFill>
              <a:latin typeface="TT Norms Pro"/>
            </a:endParaRPr>
          </a:p>
        </p:txBody>
      </p:sp>
      <p:sp>
        <p:nvSpPr>
          <p:cNvPr id="5" name="Espace réservé du numéro de diapositive 1">
            <a:extLst>
              <a:ext uri="{FF2B5EF4-FFF2-40B4-BE49-F238E27FC236}">
                <a16:creationId xmlns:a16="http://schemas.microsoft.com/office/drawing/2014/main" id="{DDCAC162-FBE4-4202-773E-F39D0D71CC28}"/>
              </a:ext>
            </a:extLst>
          </p:cNvPr>
          <p:cNvSpPr>
            <a:spLocks noGrp="1"/>
          </p:cNvSpPr>
          <p:nvPr>
            <p:ph type="sldNum" sz="quarter" idx="12"/>
          </p:nvPr>
        </p:nvSpPr>
        <p:spPr>
          <a:xfrm>
            <a:off x="300037" y="6494400"/>
            <a:ext cx="412377" cy="153888"/>
          </a:xfrm>
        </p:spPr>
        <p:txBody>
          <a:bodyPr/>
          <a:lstStyle/>
          <a:p>
            <a:fld id="{0C8761C7-EE27-4485-904A-AF787EF92FBE}" type="slidenum">
              <a:rPr lang="en-US" noProof="0" smtClean="0"/>
              <a:t>20</a:t>
            </a:fld>
            <a:endParaRPr lang="en-US" noProof="0" dirty="0"/>
          </a:p>
        </p:txBody>
      </p:sp>
    </p:spTree>
    <p:extLst>
      <p:ext uri="{BB962C8B-B14F-4D97-AF65-F5344CB8AC3E}">
        <p14:creationId xmlns:p14="http://schemas.microsoft.com/office/powerpoint/2010/main" val="2449818566"/>
      </p:ext>
    </p:extLst>
  </p:cSld>
  <p:clrMapOvr>
    <a:masterClrMapping/>
  </p:clrMapOvr>
  <mc:AlternateContent xmlns:mc="http://schemas.openxmlformats.org/markup-compatibility/2006" xmlns:p14="http://schemas.microsoft.com/office/powerpoint/2010/main">
    <mc:Choice Requires="p14">
      <p:transition spd="slow" p14:dur="2000" advTm="80545"/>
    </mc:Choice>
    <mc:Fallback xmlns="">
      <p:transition spd="slow" advTm="80545"/>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0DB36B7-F2BF-A74D-E52C-C58219C720C6}"/>
              </a:ext>
            </a:extLst>
          </p:cNvPr>
          <p:cNvSpPr>
            <a:spLocks noGrp="1"/>
          </p:cNvSpPr>
          <p:nvPr>
            <p:ph type="body" sz="quarter" idx="10"/>
          </p:nvPr>
        </p:nvSpPr>
        <p:spPr/>
        <p:txBody>
          <a:bodyPr/>
          <a:lstStyle/>
          <a:p>
            <a:endParaRPr lang="en-US"/>
          </a:p>
        </p:txBody>
      </p:sp>
      <p:sp>
        <p:nvSpPr>
          <p:cNvPr id="3" name="Espace réservé du texte 2">
            <a:extLst>
              <a:ext uri="{FF2B5EF4-FFF2-40B4-BE49-F238E27FC236}">
                <a16:creationId xmlns:a16="http://schemas.microsoft.com/office/drawing/2014/main" id="{F4066D7C-7E91-061B-6673-815E269B9222}"/>
              </a:ext>
            </a:extLst>
          </p:cNvPr>
          <p:cNvSpPr>
            <a:spLocks noGrp="1"/>
          </p:cNvSpPr>
          <p:nvPr>
            <p:ph type="body" sz="quarter" idx="11"/>
          </p:nvPr>
        </p:nvSpPr>
        <p:spPr/>
        <p:txBody>
          <a:bodyPr/>
          <a:lstStyle/>
          <a:p>
            <a:r>
              <a:rPr lang="en-US"/>
              <a:t>Thank You</a:t>
            </a:r>
          </a:p>
        </p:txBody>
      </p:sp>
    </p:spTree>
    <p:extLst>
      <p:ext uri="{BB962C8B-B14F-4D97-AF65-F5344CB8AC3E}">
        <p14:creationId xmlns:p14="http://schemas.microsoft.com/office/powerpoint/2010/main" val="926372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7A4FF7A-EEB9-CD4A-AC1B-DBF3ACEB3C6C}"/>
              </a:ext>
            </a:extLst>
          </p:cNvPr>
          <p:cNvGraphicFramePr>
            <a:graphicFrameLocks noChangeAspect="1"/>
          </p:cNvGraphicFramePr>
          <p:nvPr>
            <p:custDataLst>
              <p:tags r:id="rId1"/>
            </p:custDataLst>
            <p:extLst>
              <p:ext uri="{D42A27DB-BD31-4B8C-83A1-F6EECF244321}">
                <p14:modId xmlns:p14="http://schemas.microsoft.com/office/powerpoint/2010/main" val="5797645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415" imgH="416" progId="TCLayout.ActiveDocument.1">
                  <p:embed/>
                </p:oleObj>
              </mc:Choice>
              <mc:Fallback>
                <p:oleObj name="Diapositive think-cell" r:id="rId3" imgW="415" imgH="416" progId="TCLayout.ActiveDocument.1">
                  <p:embed/>
                  <p:pic>
                    <p:nvPicPr>
                      <p:cNvPr id="6" name="think-cell data - do not delete" hidden="1">
                        <a:extLst>
                          <a:ext uri="{FF2B5EF4-FFF2-40B4-BE49-F238E27FC236}">
                            <a16:creationId xmlns:a16="http://schemas.microsoft.com/office/drawing/2014/main" id="{F7A4FF7A-EEB9-CD4A-AC1B-DBF3ACEB3C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Espace réservé du texte 1">
            <a:extLst>
              <a:ext uri="{FF2B5EF4-FFF2-40B4-BE49-F238E27FC236}">
                <a16:creationId xmlns:a16="http://schemas.microsoft.com/office/drawing/2014/main" id="{1ED1C279-CE45-78EE-749F-71A768591109}"/>
              </a:ext>
            </a:extLst>
          </p:cNvPr>
          <p:cNvSpPr>
            <a:spLocks noGrp="1"/>
          </p:cNvSpPr>
          <p:nvPr>
            <p:ph type="body" sz="quarter" idx="15"/>
          </p:nvPr>
        </p:nvSpPr>
        <p:spPr/>
        <p:txBody>
          <a:bodyPr/>
          <a:lstStyle/>
          <a:p>
            <a:endParaRPr lang="en-US" noProof="0" dirty="0"/>
          </a:p>
        </p:txBody>
      </p:sp>
      <p:sp>
        <p:nvSpPr>
          <p:cNvPr id="3" name="Espace réservé du numéro de diapositive 2">
            <a:extLst>
              <a:ext uri="{FF2B5EF4-FFF2-40B4-BE49-F238E27FC236}">
                <a16:creationId xmlns:a16="http://schemas.microsoft.com/office/drawing/2014/main" id="{D1B0DA8E-0BE4-F933-4E06-37099D7FF62E}"/>
              </a:ext>
            </a:extLst>
          </p:cNvPr>
          <p:cNvSpPr>
            <a:spLocks noGrp="1"/>
          </p:cNvSpPr>
          <p:nvPr>
            <p:ph type="sldNum" sz="quarter" idx="12"/>
          </p:nvPr>
        </p:nvSpPr>
        <p:spPr/>
        <p:txBody>
          <a:bodyPr/>
          <a:lstStyle/>
          <a:p>
            <a:fld id="{0C8761C7-EE27-4485-904A-AF787EF92FBE}" type="slidenum">
              <a:rPr lang="en-US" noProof="0" smtClean="0"/>
              <a:t>3</a:t>
            </a:fld>
            <a:endParaRPr lang="en-US" noProof="0" dirty="0"/>
          </a:p>
        </p:txBody>
      </p:sp>
      <p:sp>
        <p:nvSpPr>
          <p:cNvPr id="4" name="Espace réservé du texte 3">
            <a:extLst>
              <a:ext uri="{FF2B5EF4-FFF2-40B4-BE49-F238E27FC236}">
                <a16:creationId xmlns:a16="http://schemas.microsoft.com/office/drawing/2014/main" id="{85314E87-BA9B-85C9-6621-CE1CA2B98ABC}"/>
              </a:ext>
            </a:extLst>
          </p:cNvPr>
          <p:cNvSpPr>
            <a:spLocks noGrp="1"/>
          </p:cNvSpPr>
          <p:nvPr>
            <p:ph type="body" sz="quarter" idx="13"/>
          </p:nvPr>
        </p:nvSpPr>
        <p:spPr/>
        <p:txBody>
          <a:bodyPr/>
          <a:lstStyle/>
          <a:p>
            <a:r>
              <a:rPr lang="en-US" noProof="0" dirty="0"/>
              <a:t>Challenges</a:t>
            </a:r>
          </a:p>
        </p:txBody>
      </p:sp>
      <p:sp>
        <p:nvSpPr>
          <p:cNvPr id="5" name="Titre 4">
            <a:extLst>
              <a:ext uri="{FF2B5EF4-FFF2-40B4-BE49-F238E27FC236}">
                <a16:creationId xmlns:a16="http://schemas.microsoft.com/office/drawing/2014/main" id="{29086846-3476-335D-A2C4-B0822FEF6885}"/>
              </a:ext>
            </a:extLst>
          </p:cNvPr>
          <p:cNvSpPr>
            <a:spLocks noGrp="1"/>
          </p:cNvSpPr>
          <p:nvPr>
            <p:ph type="title"/>
          </p:nvPr>
        </p:nvSpPr>
        <p:spPr/>
        <p:txBody>
          <a:bodyPr vert="horz"/>
          <a:lstStyle/>
          <a:p>
            <a:r>
              <a:rPr lang="en-US" noProof="0" dirty="0">
                <a:latin typeface="TT Norms Pro"/>
              </a:rPr>
              <a:t>Challenges with Mixing at Low Volumes</a:t>
            </a:r>
            <a:endParaRPr lang="en-US" noProof="0" dirty="0"/>
          </a:p>
        </p:txBody>
      </p:sp>
      <p:sp>
        <p:nvSpPr>
          <p:cNvPr id="15" name="Rectangle 14">
            <a:extLst>
              <a:ext uri="{FF2B5EF4-FFF2-40B4-BE49-F238E27FC236}">
                <a16:creationId xmlns:a16="http://schemas.microsoft.com/office/drawing/2014/main" id="{8C5DEBCB-F464-D33D-5759-3BB80D150964}"/>
              </a:ext>
            </a:extLst>
          </p:cNvPr>
          <p:cNvSpPr/>
          <p:nvPr/>
        </p:nvSpPr>
        <p:spPr>
          <a:xfrm>
            <a:off x="300037" y="1736725"/>
            <a:ext cx="5650637" cy="17637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noProof="0" dirty="0">
              <a:solidFill>
                <a:schemeClr val="tx1"/>
              </a:solidFill>
            </a:endParaRPr>
          </a:p>
        </p:txBody>
      </p:sp>
      <p:sp>
        <p:nvSpPr>
          <p:cNvPr id="16" name="Rectangle 15">
            <a:extLst>
              <a:ext uri="{FF2B5EF4-FFF2-40B4-BE49-F238E27FC236}">
                <a16:creationId xmlns:a16="http://schemas.microsoft.com/office/drawing/2014/main" id="{D4154FFE-5BBA-3D9A-C492-9000FA560B3D}"/>
              </a:ext>
            </a:extLst>
          </p:cNvPr>
          <p:cNvSpPr/>
          <p:nvPr/>
        </p:nvSpPr>
        <p:spPr>
          <a:xfrm>
            <a:off x="6240462" y="1725454"/>
            <a:ext cx="5650637" cy="17749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noProof="0" dirty="0">
              <a:solidFill>
                <a:schemeClr val="tx1"/>
              </a:solidFill>
            </a:endParaRPr>
          </a:p>
        </p:txBody>
      </p:sp>
      <p:sp>
        <p:nvSpPr>
          <p:cNvPr id="17" name="Rectangle 16">
            <a:extLst>
              <a:ext uri="{FF2B5EF4-FFF2-40B4-BE49-F238E27FC236}">
                <a16:creationId xmlns:a16="http://schemas.microsoft.com/office/drawing/2014/main" id="{83BD95DD-7458-EB42-BE73-2F8A0948EA3D}"/>
              </a:ext>
            </a:extLst>
          </p:cNvPr>
          <p:cNvSpPr/>
          <p:nvPr/>
        </p:nvSpPr>
        <p:spPr>
          <a:xfrm>
            <a:off x="309218" y="3553648"/>
            <a:ext cx="5651500" cy="20024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200" noProof="0" dirty="0">
              <a:solidFill>
                <a:schemeClr val="tx1"/>
              </a:solidFill>
            </a:endParaRPr>
          </a:p>
        </p:txBody>
      </p:sp>
      <p:sp>
        <p:nvSpPr>
          <p:cNvPr id="7" name="Rectangle 6">
            <a:extLst>
              <a:ext uri="{FF2B5EF4-FFF2-40B4-BE49-F238E27FC236}">
                <a16:creationId xmlns:a16="http://schemas.microsoft.com/office/drawing/2014/main" id="{535C6EC3-772E-4931-0DA0-40F9708A7DF8}"/>
              </a:ext>
            </a:extLst>
          </p:cNvPr>
          <p:cNvSpPr/>
          <p:nvPr/>
        </p:nvSpPr>
        <p:spPr>
          <a:xfrm>
            <a:off x="6236847" y="3552270"/>
            <a:ext cx="5641457" cy="20024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400" noProof="0" dirty="0">
              <a:solidFill>
                <a:schemeClr val="tx1"/>
              </a:solidFill>
            </a:endParaRPr>
          </a:p>
        </p:txBody>
      </p:sp>
      <p:pic>
        <p:nvPicPr>
          <p:cNvPr id="8" name="Graphique 7">
            <a:extLst>
              <a:ext uri="{FF2B5EF4-FFF2-40B4-BE49-F238E27FC236}">
                <a16:creationId xmlns:a16="http://schemas.microsoft.com/office/drawing/2014/main" id="{0DA4BC23-4761-371B-501A-C46F41D234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0038" y="1748007"/>
            <a:ext cx="576000" cy="576000"/>
          </a:xfrm>
          <a:prstGeom prst="rect">
            <a:avLst/>
          </a:prstGeom>
        </p:spPr>
      </p:pic>
      <p:sp>
        <p:nvSpPr>
          <p:cNvPr id="10" name="ZoneTexte 9">
            <a:extLst>
              <a:ext uri="{FF2B5EF4-FFF2-40B4-BE49-F238E27FC236}">
                <a16:creationId xmlns:a16="http://schemas.microsoft.com/office/drawing/2014/main" id="{119711B7-B120-ED76-71CA-7DFA5E79CDDA}"/>
              </a:ext>
            </a:extLst>
          </p:cNvPr>
          <p:cNvSpPr txBox="1"/>
          <p:nvPr/>
        </p:nvSpPr>
        <p:spPr>
          <a:xfrm>
            <a:off x="270682" y="2395208"/>
            <a:ext cx="5650636" cy="738664"/>
          </a:xfrm>
          <a:prstGeom prst="rect">
            <a:avLst/>
          </a:prstGeom>
          <a:noFill/>
        </p:spPr>
        <p:txBody>
          <a:bodyPr wrap="square">
            <a:spAutoFit/>
          </a:bodyPr>
          <a:lstStyle/>
          <a:p>
            <a:pPr algn="l"/>
            <a:r>
              <a:rPr lang="en-US" sz="1400" noProof="0" dirty="0">
                <a:solidFill>
                  <a:schemeClr val="tx1"/>
                </a:solidFill>
              </a:rPr>
              <a:t>Shear stress is present in almost all bioprocesses and is known to play a role in degradation of various types of molecules (peptides, monoclonal antibodies, nucleic acid, viruses and viral vectors).</a:t>
            </a:r>
          </a:p>
        </p:txBody>
      </p:sp>
      <p:sp>
        <p:nvSpPr>
          <p:cNvPr id="12" name="ZoneTexte 11">
            <a:extLst>
              <a:ext uri="{FF2B5EF4-FFF2-40B4-BE49-F238E27FC236}">
                <a16:creationId xmlns:a16="http://schemas.microsoft.com/office/drawing/2014/main" id="{BA8A800B-DBE2-16F3-B7FF-4F8579FC444F}"/>
              </a:ext>
            </a:extLst>
          </p:cNvPr>
          <p:cNvSpPr txBox="1"/>
          <p:nvPr/>
        </p:nvSpPr>
        <p:spPr>
          <a:xfrm>
            <a:off x="876038" y="1851341"/>
            <a:ext cx="6094520" cy="369332"/>
          </a:xfrm>
          <a:prstGeom prst="rect">
            <a:avLst/>
          </a:prstGeom>
          <a:noFill/>
        </p:spPr>
        <p:txBody>
          <a:bodyPr wrap="square">
            <a:spAutoFit/>
          </a:bodyPr>
          <a:lstStyle/>
          <a:p>
            <a:pPr algn="l"/>
            <a:r>
              <a:rPr lang="en-US" noProof="0" dirty="0">
                <a:solidFill>
                  <a:schemeClr val="tx1"/>
                </a:solidFill>
              </a:rPr>
              <a:t>Drug degradation</a:t>
            </a:r>
          </a:p>
        </p:txBody>
      </p:sp>
      <p:pic>
        <p:nvPicPr>
          <p:cNvPr id="13" name="Image 12">
            <a:extLst>
              <a:ext uri="{FF2B5EF4-FFF2-40B4-BE49-F238E27FC236}">
                <a16:creationId xmlns:a16="http://schemas.microsoft.com/office/drawing/2014/main" id="{1116D2DD-8C7D-9C80-E71B-4B032FB66E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8241" y="3617913"/>
            <a:ext cx="577016" cy="576000"/>
          </a:xfrm>
          <a:prstGeom prst="rect">
            <a:avLst/>
          </a:prstGeom>
        </p:spPr>
      </p:pic>
      <p:sp>
        <p:nvSpPr>
          <p:cNvPr id="20" name="ZoneTexte 19">
            <a:extLst>
              <a:ext uri="{FF2B5EF4-FFF2-40B4-BE49-F238E27FC236}">
                <a16:creationId xmlns:a16="http://schemas.microsoft.com/office/drawing/2014/main" id="{CB4BFD76-E597-8F21-3D73-AD0D19141748}"/>
              </a:ext>
            </a:extLst>
          </p:cNvPr>
          <p:cNvSpPr txBox="1"/>
          <p:nvPr/>
        </p:nvSpPr>
        <p:spPr>
          <a:xfrm>
            <a:off x="876038" y="3590371"/>
            <a:ext cx="5074636" cy="646331"/>
          </a:xfrm>
          <a:prstGeom prst="rect">
            <a:avLst/>
          </a:prstGeom>
          <a:noFill/>
        </p:spPr>
        <p:txBody>
          <a:bodyPr wrap="square">
            <a:spAutoFit/>
          </a:bodyPr>
          <a:lstStyle/>
          <a:p>
            <a:pPr algn="l"/>
            <a:r>
              <a:rPr lang="en-US" sz="1800" noProof="0" dirty="0">
                <a:solidFill>
                  <a:schemeClr val="tx1"/>
                </a:solidFill>
              </a:rPr>
              <a:t>Validation effort when scaling from process development to clinical or commercial</a:t>
            </a:r>
          </a:p>
        </p:txBody>
      </p:sp>
      <p:sp>
        <p:nvSpPr>
          <p:cNvPr id="24" name="ZoneTexte 23">
            <a:extLst>
              <a:ext uri="{FF2B5EF4-FFF2-40B4-BE49-F238E27FC236}">
                <a16:creationId xmlns:a16="http://schemas.microsoft.com/office/drawing/2014/main" id="{175FE883-ECD9-BF77-E1DD-2F3637C5D72F}"/>
              </a:ext>
            </a:extLst>
          </p:cNvPr>
          <p:cNvSpPr txBox="1"/>
          <p:nvPr/>
        </p:nvSpPr>
        <p:spPr>
          <a:xfrm>
            <a:off x="317159" y="4225600"/>
            <a:ext cx="5636978" cy="1384995"/>
          </a:xfrm>
          <a:prstGeom prst="rect">
            <a:avLst/>
          </a:prstGeom>
          <a:noFill/>
        </p:spPr>
        <p:txBody>
          <a:bodyPr wrap="square">
            <a:spAutoFit/>
          </a:bodyPr>
          <a:lstStyle/>
          <a:p>
            <a:r>
              <a:rPr lang="en-US" sz="1400" noProof="0" dirty="0">
                <a:solidFill>
                  <a:schemeClr val="tx1"/>
                </a:solidFill>
              </a:rPr>
              <a:t>Scaling up from low-volume mixing to larger production volumes necessitates extensive validation to ensure that the process remains consistent, and that the product quality is maintained. This can involve significant effort in terms of time and resources to confirm that the scaled-up process replicates the conditions of the low-volume mixing.</a:t>
            </a:r>
          </a:p>
        </p:txBody>
      </p:sp>
      <p:sp>
        <p:nvSpPr>
          <p:cNvPr id="28" name="ZoneTexte 27">
            <a:extLst>
              <a:ext uri="{FF2B5EF4-FFF2-40B4-BE49-F238E27FC236}">
                <a16:creationId xmlns:a16="http://schemas.microsoft.com/office/drawing/2014/main" id="{44114B14-D9AA-D466-42C7-69E9F0B7AFB4}"/>
              </a:ext>
            </a:extLst>
          </p:cNvPr>
          <p:cNvSpPr txBox="1"/>
          <p:nvPr/>
        </p:nvSpPr>
        <p:spPr>
          <a:xfrm>
            <a:off x="6859451" y="1748877"/>
            <a:ext cx="5044106" cy="646331"/>
          </a:xfrm>
          <a:prstGeom prst="rect">
            <a:avLst/>
          </a:prstGeom>
          <a:noFill/>
        </p:spPr>
        <p:txBody>
          <a:bodyPr wrap="square">
            <a:spAutoFit/>
          </a:bodyPr>
          <a:lstStyle/>
          <a:p>
            <a:pPr algn="l"/>
            <a:r>
              <a:rPr lang="en-US" noProof="0" dirty="0">
                <a:solidFill>
                  <a:schemeClr val="tx1"/>
                </a:solidFill>
              </a:rPr>
              <a:t>Long mixing time to dissolve powders or highly viscous solutions</a:t>
            </a:r>
          </a:p>
        </p:txBody>
      </p:sp>
      <p:sp>
        <p:nvSpPr>
          <p:cNvPr id="30" name="ZoneTexte 29">
            <a:extLst>
              <a:ext uri="{FF2B5EF4-FFF2-40B4-BE49-F238E27FC236}">
                <a16:creationId xmlns:a16="http://schemas.microsoft.com/office/drawing/2014/main" id="{487C2907-519C-A091-8CB0-462211CDD436}"/>
              </a:ext>
            </a:extLst>
          </p:cNvPr>
          <p:cNvSpPr txBox="1"/>
          <p:nvPr/>
        </p:nvSpPr>
        <p:spPr>
          <a:xfrm>
            <a:off x="6236845" y="2383035"/>
            <a:ext cx="5641459" cy="523220"/>
          </a:xfrm>
          <a:prstGeom prst="rect">
            <a:avLst/>
          </a:prstGeom>
          <a:noFill/>
        </p:spPr>
        <p:txBody>
          <a:bodyPr wrap="square">
            <a:spAutoFit/>
          </a:bodyPr>
          <a:lstStyle/>
          <a:p>
            <a:r>
              <a:rPr lang="en-US" sz="1400" b="0" i="0" noProof="0" dirty="0">
                <a:solidFill>
                  <a:srgbClr val="212529"/>
                </a:solidFill>
                <a:effectLst/>
                <a:latin typeface="+mj-lt"/>
              </a:rPr>
              <a:t>Achieving complete powder dissolution or homogeneity in highly viscous solutions often requires longer mixing times.</a:t>
            </a:r>
            <a:endParaRPr lang="en-US" sz="1400" noProof="0" dirty="0">
              <a:latin typeface="+mj-lt"/>
            </a:endParaRPr>
          </a:p>
        </p:txBody>
      </p:sp>
      <p:pic>
        <p:nvPicPr>
          <p:cNvPr id="31" name="Graphique 30">
            <a:extLst>
              <a:ext uri="{FF2B5EF4-FFF2-40B4-BE49-F238E27FC236}">
                <a16:creationId xmlns:a16="http://schemas.microsoft.com/office/drawing/2014/main" id="{5707FF87-DF04-065C-5083-47562B2BD5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64943" y="3612183"/>
            <a:ext cx="576000" cy="576000"/>
          </a:xfrm>
          <a:prstGeom prst="rect">
            <a:avLst/>
          </a:prstGeom>
        </p:spPr>
      </p:pic>
      <p:sp>
        <p:nvSpPr>
          <p:cNvPr id="33" name="ZoneTexte 32">
            <a:extLst>
              <a:ext uri="{FF2B5EF4-FFF2-40B4-BE49-F238E27FC236}">
                <a16:creationId xmlns:a16="http://schemas.microsoft.com/office/drawing/2014/main" id="{854622CC-1B3B-46DA-4FDB-CCE18D2C503D}"/>
              </a:ext>
            </a:extLst>
          </p:cNvPr>
          <p:cNvSpPr txBox="1"/>
          <p:nvPr/>
        </p:nvSpPr>
        <p:spPr>
          <a:xfrm>
            <a:off x="6859451" y="3947922"/>
            <a:ext cx="6165540" cy="369332"/>
          </a:xfrm>
          <a:prstGeom prst="rect">
            <a:avLst/>
          </a:prstGeom>
          <a:noFill/>
        </p:spPr>
        <p:txBody>
          <a:bodyPr wrap="square">
            <a:spAutoFit/>
          </a:bodyPr>
          <a:lstStyle/>
          <a:p>
            <a:pPr algn="l"/>
            <a:r>
              <a:rPr lang="en-US" noProof="0" dirty="0">
                <a:solidFill>
                  <a:schemeClr val="tx1"/>
                </a:solidFill>
              </a:rPr>
              <a:t>Variability from batch to batch</a:t>
            </a:r>
          </a:p>
        </p:txBody>
      </p:sp>
      <p:sp>
        <p:nvSpPr>
          <p:cNvPr id="35" name="ZoneTexte 34">
            <a:extLst>
              <a:ext uri="{FF2B5EF4-FFF2-40B4-BE49-F238E27FC236}">
                <a16:creationId xmlns:a16="http://schemas.microsoft.com/office/drawing/2014/main" id="{5D2612A7-AF11-B4BE-4D66-BE8F115F085C}"/>
              </a:ext>
            </a:extLst>
          </p:cNvPr>
          <p:cNvSpPr txBox="1"/>
          <p:nvPr/>
        </p:nvSpPr>
        <p:spPr>
          <a:xfrm>
            <a:off x="6201335" y="4265395"/>
            <a:ext cx="5689764" cy="954107"/>
          </a:xfrm>
          <a:prstGeom prst="rect">
            <a:avLst/>
          </a:prstGeom>
          <a:noFill/>
        </p:spPr>
        <p:txBody>
          <a:bodyPr wrap="square">
            <a:spAutoFit/>
          </a:bodyPr>
          <a:lstStyle/>
          <a:p>
            <a:pPr algn="l"/>
            <a:r>
              <a:rPr lang="en-US" sz="1400" noProof="0" dirty="0">
                <a:solidFill>
                  <a:schemeClr val="tx1"/>
                </a:solidFill>
              </a:rPr>
              <a:t>Using magnetic stir bars for low-volume mixing can lead to batch-to-batch variability due to inconsistent mixing patterns and shear rates. Variations in bar positioning, container geometry, and stirring speed can affect the distribution of components within each batch.</a:t>
            </a:r>
          </a:p>
        </p:txBody>
      </p:sp>
      <p:pic>
        <p:nvPicPr>
          <p:cNvPr id="14" name="Graphique 13">
            <a:extLst>
              <a:ext uri="{FF2B5EF4-FFF2-40B4-BE49-F238E27FC236}">
                <a16:creationId xmlns:a16="http://schemas.microsoft.com/office/drawing/2014/main" id="{48041DB4-E482-0284-4B38-DB6D498E271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64943" y="1784042"/>
            <a:ext cx="576000" cy="576000"/>
          </a:xfrm>
          <a:prstGeom prst="rect">
            <a:avLst/>
          </a:prstGeom>
        </p:spPr>
      </p:pic>
      <p:sp>
        <p:nvSpPr>
          <p:cNvPr id="9" name="Fußzeilenplatzhalter 3">
            <a:extLst>
              <a:ext uri="{FF2B5EF4-FFF2-40B4-BE49-F238E27FC236}">
                <a16:creationId xmlns:a16="http://schemas.microsoft.com/office/drawing/2014/main" id="{F3EA3172-2E28-56D3-51DD-7922751E3013}"/>
              </a:ext>
            </a:extLst>
          </p:cNvPr>
          <p:cNvSpPr>
            <a:spLocks noGrp="1"/>
          </p:cNvSpPr>
          <p:nvPr>
            <p:ph type="ftr" sz="quarter" idx="11"/>
          </p:nvPr>
        </p:nvSpPr>
        <p:spPr>
          <a:xfrm>
            <a:off x="711986" y="6494400"/>
            <a:ext cx="2052148" cy="30777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T Norms Pro"/>
                <a:ea typeface="+mn-ea"/>
                <a:cs typeface="+mn-cs"/>
              </a:rPr>
              <a:t>Flexsafe</a:t>
            </a:r>
            <a:r>
              <a:rPr kumimoji="0" lang="en-US" sz="1000" b="0" i="0" u="none" strike="noStrike" kern="1200" cap="none" spc="0" normalizeH="0" baseline="30000" noProof="0" dirty="0">
                <a:ln>
                  <a:noFill/>
                </a:ln>
                <a:solidFill>
                  <a:prstClr val="black"/>
                </a:solidFill>
                <a:effectLst/>
                <a:uLnTx/>
                <a:uFillTx/>
                <a:latin typeface="TT Norms Pro"/>
                <a:ea typeface="+mn-ea"/>
                <a:cs typeface="+mn-cs"/>
              </a:rPr>
              <a:t>®</a:t>
            </a:r>
            <a:r>
              <a:rPr kumimoji="0" lang="en-US" sz="1000" b="0" i="0" u="none" strike="noStrike" kern="1200" cap="none" spc="0" normalizeH="0" baseline="0" noProof="0" dirty="0">
                <a:ln>
                  <a:noFill/>
                </a:ln>
                <a:solidFill>
                  <a:prstClr val="black"/>
                </a:solidFill>
                <a:effectLst/>
                <a:uLnTx/>
                <a:uFillTx/>
                <a:latin typeface="TT Norms Pro"/>
                <a:ea typeface="+mn-ea"/>
                <a:cs typeface="+mn-cs"/>
              </a:rPr>
              <a:t> Pro Mixer 5 L | 10 L | 20 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T Norms Pro"/>
              <a:ea typeface="+mn-ea"/>
              <a:cs typeface="+mn-cs"/>
            </a:endParaRPr>
          </a:p>
        </p:txBody>
      </p:sp>
    </p:spTree>
    <p:extLst>
      <p:ext uri="{BB962C8B-B14F-4D97-AF65-F5344CB8AC3E}">
        <p14:creationId xmlns:p14="http://schemas.microsoft.com/office/powerpoint/2010/main" val="1750912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8EA42621-BDD8-E739-14F2-91D523A60951}"/>
              </a:ext>
            </a:extLst>
          </p:cNvPr>
          <p:cNvGraphicFramePr>
            <a:graphicFrameLocks noChangeAspect="1"/>
          </p:cNvGraphicFramePr>
          <p:nvPr>
            <p:custDataLst>
              <p:tags r:id="rId1"/>
            </p:custDataLst>
            <p:extLst>
              <p:ext uri="{D42A27DB-BD31-4B8C-83A1-F6EECF244321}">
                <p14:modId xmlns:p14="http://schemas.microsoft.com/office/powerpoint/2010/main" val="1319260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415" imgH="416" progId="TCLayout.ActiveDocument.1">
                  <p:embed/>
                </p:oleObj>
              </mc:Choice>
              <mc:Fallback>
                <p:oleObj name="Diapositive think-cell" r:id="rId3" imgW="415" imgH="416" progId="TCLayout.ActiveDocument.1">
                  <p:embed/>
                  <p:pic>
                    <p:nvPicPr>
                      <p:cNvPr id="17" name="think-cell data - do not delete" hidden="1">
                        <a:extLst>
                          <a:ext uri="{FF2B5EF4-FFF2-40B4-BE49-F238E27FC236}">
                            <a16:creationId xmlns:a16="http://schemas.microsoft.com/office/drawing/2014/main" id="{8EA42621-BDD8-E739-14F2-91D523A6095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Espace réservé du numéro de diapositive 2">
            <a:extLst>
              <a:ext uri="{FF2B5EF4-FFF2-40B4-BE49-F238E27FC236}">
                <a16:creationId xmlns:a16="http://schemas.microsoft.com/office/drawing/2014/main" id="{1E9422CB-60A6-B01E-DCD5-34004CECFE93}"/>
              </a:ext>
            </a:extLst>
          </p:cNvPr>
          <p:cNvSpPr>
            <a:spLocks noGrp="1"/>
          </p:cNvSpPr>
          <p:nvPr>
            <p:ph type="sldNum" sz="quarter" idx="12"/>
          </p:nvPr>
        </p:nvSpPr>
        <p:spPr/>
        <p:txBody>
          <a:bodyPr/>
          <a:lstStyle/>
          <a:p>
            <a:fld id="{0C8761C7-EE27-4485-904A-AF787EF92FBE}" type="slidenum">
              <a:rPr lang="en-US" noProof="0" smtClean="0"/>
              <a:t>4</a:t>
            </a:fld>
            <a:endParaRPr lang="en-US" noProof="0" dirty="0"/>
          </a:p>
        </p:txBody>
      </p:sp>
      <p:sp>
        <p:nvSpPr>
          <p:cNvPr id="4" name="Espace réservé du texte 3">
            <a:extLst>
              <a:ext uri="{FF2B5EF4-FFF2-40B4-BE49-F238E27FC236}">
                <a16:creationId xmlns:a16="http://schemas.microsoft.com/office/drawing/2014/main" id="{2C0AC482-DF42-2713-5316-A412AB6E732A}"/>
              </a:ext>
            </a:extLst>
          </p:cNvPr>
          <p:cNvSpPr>
            <a:spLocks noGrp="1"/>
          </p:cNvSpPr>
          <p:nvPr>
            <p:ph type="body" sz="quarter" idx="13"/>
          </p:nvPr>
        </p:nvSpPr>
        <p:spPr/>
        <p:txBody>
          <a:bodyPr/>
          <a:lstStyle/>
          <a:p>
            <a:r>
              <a:rPr lang="en-US" noProof="0" dirty="0"/>
              <a:t>Flexsafe® Pro Mixer</a:t>
            </a:r>
          </a:p>
        </p:txBody>
      </p:sp>
      <p:sp>
        <p:nvSpPr>
          <p:cNvPr id="5" name="Titre 4">
            <a:extLst>
              <a:ext uri="{FF2B5EF4-FFF2-40B4-BE49-F238E27FC236}">
                <a16:creationId xmlns:a16="http://schemas.microsoft.com/office/drawing/2014/main" id="{B3500977-09F7-F12A-19C5-3EB6047B8F5F}"/>
              </a:ext>
            </a:extLst>
          </p:cNvPr>
          <p:cNvSpPr>
            <a:spLocks noGrp="1"/>
          </p:cNvSpPr>
          <p:nvPr>
            <p:ph type="title"/>
          </p:nvPr>
        </p:nvSpPr>
        <p:spPr/>
        <p:txBody>
          <a:bodyPr vert="horz"/>
          <a:lstStyle/>
          <a:p>
            <a:r>
              <a:rPr lang="en-US" noProof="0" dirty="0"/>
              <a:t>Flexsafe® Pro Mixer: One Single-Use Mixer for All Process Steps and Scales</a:t>
            </a:r>
          </a:p>
        </p:txBody>
      </p:sp>
      <p:sp>
        <p:nvSpPr>
          <p:cNvPr id="24" name="Rectangle 23">
            <a:extLst>
              <a:ext uri="{FF2B5EF4-FFF2-40B4-BE49-F238E27FC236}">
                <a16:creationId xmlns:a16="http://schemas.microsoft.com/office/drawing/2014/main" id="{D4CB1D5B-6C06-BEBD-5B6F-91B940C80FF5}"/>
              </a:ext>
            </a:extLst>
          </p:cNvPr>
          <p:cNvSpPr/>
          <p:nvPr/>
        </p:nvSpPr>
        <p:spPr>
          <a:xfrm>
            <a:off x="712414" y="4589755"/>
            <a:ext cx="10269264" cy="4200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ctr"/>
            <a:r>
              <a:rPr lang="en-US" noProof="0" dirty="0">
                <a:solidFill>
                  <a:schemeClr val="tx1"/>
                </a:solidFill>
              </a:rPr>
              <a:t>One Single Mixing Technology from 5 L to 3,000 L</a:t>
            </a:r>
          </a:p>
        </p:txBody>
      </p:sp>
      <p:sp>
        <p:nvSpPr>
          <p:cNvPr id="2" name="Fußzeilenplatzhalter 3">
            <a:extLst>
              <a:ext uri="{FF2B5EF4-FFF2-40B4-BE49-F238E27FC236}">
                <a16:creationId xmlns:a16="http://schemas.microsoft.com/office/drawing/2014/main" id="{D7A9D7D4-ED42-5828-C7B5-8787567DB78E}"/>
              </a:ext>
            </a:extLst>
          </p:cNvPr>
          <p:cNvSpPr>
            <a:spLocks noGrp="1"/>
          </p:cNvSpPr>
          <p:nvPr>
            <p:ph type="ftr" sz="quarter" idx="11"/>
          </p:nvPr>
        </p:nvSpPr>
        <p:spPr>
          <a:xfrm>
            <a:off x="711986" y="6494400"/>
            <a:ext cx="2052148" cy="30777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T Norms Pro"/>
                <a:ea typeface="+mn-ea"/>
                <a:cs typeface="+mn-cs"/>
              </a:rPr>
              <a:t>Flexsafe</a:t>
            </a:r>
            <a:r>
              <a:rPr kumimoji="0" lang="en-US" sz="1000" b="0" i="0" u="none" strike="noStrike" kern="1200" cap="none" spc="0" normalizeH="0" baseline="30000" noProof="0" dirty="0">
                <a:ln>
                  <a:noFill/>
                </a:ln>
                <a:solidFill>
                  <a:prstClr val="black"/>
                </a:solidFill>
                <a:effectLst/>
                <a:uLnTx/>
                <a:uFillTx/>
                <a:latin typeface="TT Norms Pro"/>
                <a:ea typeface="+mn-ea"/>
                <a:cs typeface="+mn-cs"/>
              </a:rPr>
              <a:t>®</a:t>
            </a:r>
            <a:r>
              <a:rPr kumimoji="0" lang="en-US" sz="1000" b="0" i="0" u="none" strike="noStrike" kern="1200" cap="none" spc="0" normalizeH="0" baseline="0" noProof="0" dirty="0">
                <a:ln>
                  <a:noFill/>
                </a:ln>
                <a:solidFill>
                  <a:prstClr val="black"/>
                </a:solidFill>
                <a:effectLst/>
                <a:uLnTx/>
                <a:uFillTx/>
                <a:latin typeface="TT Norms Pro"/>
                <a:ea typeface="+mn-ea"/>
                <a:cs typeface="+mn-cs"/>
              </a:rPr>
              <a:t> Pro Mixer 5 L | 10 L | 20 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T Norms Pro"/>
              <a:ea typeface="+mn-ea"/>
              <a:cs typeface="+mn-cs"/>
            </a:endParaRPr>
          </a:p>
        </p:txBody>
      </p:sp>
      <p:pic>
        <p:nvPicPr>
          <p:cNvPr id="8" name="Picture 7" descr="A row of white containers&#10;&#10;Description automatically generated">
            <a:extLst>
              <a:ext uri="{FF2B5EF4-FFF2-40B4-BE49-F238E27FC236}">
                <a16:creationId xmlns:a16="http://schemas.microsoft.com/office/drawing/2014/main" id="{BFA6DAFF-C3FB-F3FA-CAA6-CA4B4BCD0EBB}"/>
              </a:ext>
            </a:extLst>
          </p:cNvPr>
          <p:cNvPicPr>
            <a:picLocks noChangeAspect="1"/>
          </p:cNvPicPr>
          <p:nvPr/>
        </p:nvPicPr>
        <p:blipFill rotWithShape="1">
          <a:blip r:embed="rId5">
            <a:extLst>
              <a:ext uri="{28A0092B-C50C-407E-A947-70E740481C1C}">
                <a14:useLocalDpi xmlns:a14="http://schemas.microsoft.com/office/drawing/2010/main" val="0"/>
              </a:ext>
            </a:extLst>
          </a:blip>
          <a:srcRect l="6649" t="13997" r="7148" b="9798"/>
          <a:stretch/>
        </p:blipFill>
        <p:spPr>
          <a:xfrm>
            <a:off x="711986" y="1786475"/>
            <a:ext cx="10269692" cy="2610111"/>
          </a:xfrm>
          <a:prstGeom prst="rect">
            <a:avLst/>
          </a:prstGeom>
        </p:spPr>
      </p:pic>
    </p:spTree>
    <p:extLst>
      <p:ext uri="{BB962C8B-B14F-4D97-AF65-F5344CB8AC3E}">
        <p14:creationId xmlns:p14="http://schemas.microsoft.com/office/powerpoint/2010/main" val="3687992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9B108-C21A-2983-8DAD-47E077A63693}"/>
            </a:ext>
          </a:extLst>
        </p:cNvPr>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1951823A-B4FF-7AAC-A7B5-CC2CB129632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415" imgH="416" progId="TCLayout.ActiveDocument.1">
                  <p:embed/>
                </p:oleObj>
              </mc:Choice>
              <mc:Fallback>
                <p:oleObj name="Diapositive think-cell" r:id="rId3" imgW="415" imgH="416" progId="TCLayout.ActiveDocument.1">
                  <p:embed/>
                  <p:pic>
                    <p:nvPicPr>
                      <p:cNvPr id="17" name="think-cell data - do not delete" hidden="1">
                        <a:extLst>
                          <a:ext uri="{FF2B5EF4-FFF2-40B4-BE49-F238E27FC236}">
                            <a16:creationId xmlns:a16="http://schemas.microsoft.com/office/drawing/2014/main" id="{8EA42621-BDD8-E739-14F2-91D523A6095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Espace réservé du numéro de diapositive 2">
            <a:extLst>
              <a:ext uri="{FF2B5EF4-FFF2-40B4-BE49-F238E27FC236}">
                <a16:creationId xmlns:a16="http://schemas.microsoft.com/office/drawing/2014/main" id="{AEDA2B03-8018-6F2D-0CB2-75A36720EE3D}"/>
              </a:ext>
            </a:extLst>
          </p:cNvPr>
          <p:cNvSpPr>
            <a:spLocks noGrp="1"/>
          </p:cNvSpPr>
          <p:nvPr>
            <p:ph type="sldNum" sz="quarter" idx="12"/>
          </p:nvPr>
        </p:nvSpPr>
        <p:spPr/>
        <p:txBody>
          <a:bodyPr/>
          <a:lstStyle/>
          <a:p>
            <a:fld id="{0C8761C7-EE27-4485-904A-AF787EF92FBE}" type="slidenum">
              <a:rPr lang="en-US" noProof="0" smtClean="0"/>
              <a:t>5</a:t>
            </a:fld>
            <a:endParaRPr lang="en-US" noProof="0" dirty="0"/>
          </a:p>
        </p:txBody>
      </p:sp>
      <p:sp>
        <p:nvSpPr>
          <p:cNvPr id="4" name="Espace réservé du texte 3">
            <a:extLst>
              <a:ext uri="{FF2B5EF4-FFF2-40B4-BE49-F238E27FC236}">
                <a16:creationId xmlns:a16="http://schemas.microsoft.com/office/drawing/2014/main" id="{0A63C25E-7C9B-92B6-CD9F-A75A3FA515C0}"/>
              </a:ext>
            </a:extLst>
          </p:cNvPr>
          <p:cNvSpPr>
            <a:spLocks noGrp="1"/>
          </p:cNvSpPr>
          <p:nvPr>
            <p:ph type="body" sz="quarter" idx="13"/>
          </p:nvPr>
        </p:nvSpPr>
        <p:spPr/>
        <p:txBody>
          <a:bodyPr/>
          <a:lstStyle/>
          <a:p>
            <a:r>
              <a:rPr lang="en-US" noProof="0" dirty="0"/>
              <a:t>Flexsafe® Pro Mixer</a:t>
            </a:r>
          </a:p>
        </p:txBody>
      </p:sp>
      <p:sp>
        <p:nvSpPr>
          <p:cNvPr id="5" name="Titre 4">
            <a:extLst>
              <a:ext uri="{FF2B5EF4-FFF2-40B4-BE49-F238E27FC236}">
                <a16:creationId xmlns:a16="http://schemas.microsoft.com/office/drawing/2014/main" id="{ED35BBE8-B31D-D05D-F910-4AB787CDB859}"/>
              </a:ext>
            </a:extLst>
          </p:cNvPr>
          <p:cNvSpPr>
            <a:spLocks noGrp="1"/>
          </p:cNvSpPr>
          <p:nvPr>
            <p:ph type="title"/>
          </p:nvPr>
        </p:nvSpPr>
        <p:spPr/>
        <p:txBody>
          <a:bodyPr vert="horz"/>
          <a:lstStyle/>
          <a:p>
            <a:r>
              <a:rPr lang="en-US" noProof="0" dirty="0"/>
              <a:t>Flexsafe® Pro Mixer Hardware in Stainless-Steel or Plastic</a:t>
            </a:r>
          </a:p>
        </p:txBody>
      </p:sp>
      <p:sp>
        <p:nvSpPr>
          <p:cNvPr id="24" name="Rectangle 23">
            <a:extLst>
              <a:ext uri="{FF2B5EF4-FFF2-40B4-BE49-F238E27FC236}">
                <a16:creationId xmlns:a16="http://schemas.microsoft.com/office/drawing/2014/main" id="{EBB0E8A3-203C-DDC7-3BE7-4D15396EF859}"/>
              </a:ext>
            </a:extLst>
          </p:cNvPr>
          <p:cNvSpPr/>
          <p:nvPr/>
        </p:nvSpPr>
        <p:spPr>
          <a:xfrm>
            <a:off x="300038" y="4589755"/>
            <a:ext cx="5651500" cy="4200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ctr"/>
            <a:r>
              <a:rPr lang="en-US" noProof="0" dirty="0">
                <a:solidFill>
                  <a:schemeClr val="tx1"/>
                </a:solidFill>
              </a:rPr>
              <a:t>Flexsafe® Pro Mixer HW in Stainless-Steel</a:t>
            </a:r>
          </a:p>
        </p:txBody>
      </p:sp>
      <p:sp>
        <p:nvSpPr>
          <p:cNvPr id="15" name="Rectangle 14">
            <a:extLst>
              <a:ext uri="{FF2B5EF4-FFF2-40B4-BE49-F238E27FC236}">
                <a16:creationId xmlns:a16="http://schemas.microsoft.com/office/drawing/2014/main" id="{B6CC2ABB-CA29-E48A-3FFC-3D9ED7B5635D}"/>
              </a:ext>
            </a:extLst>
          </p:cNvPr>
          <p:cNvSpPr/>
          <p:nvPr/>
        </p:nvSpPr>
        <p:spPr>
          <a:xfrm>
            <a:off x="6240464" y="4589755"/>
            <a:ext cx="5651500" cy="4200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ctr"/>
            <a:r>
              <a:rPr lang="en-US" noProof="0" dirty="0">
                <a:solidFill>
                  <a:schemeClr val="tx1"/>
                </a:solidFill>
              </a:rPr>
              <a:t>Flexsafe® Pro Mixer HW in Plastic</a:t>
            </a:r>
          </a:p>
        </p:txBody>
      </p:sp>
      <p:sp>
        <p:nvSpPr>
          <p:cNvPr id="6" name="Fußzeilenplatzhalter 3">
            <a:extLst>
              <a:ext uri="{FF2B5EF4-FFF2-40B4-BE49-F238E27FC236}">
                <a16:creationId xmlns:a16="http://schemas.microsoft.com/office/drawing/2014/main" id="{8AFB94A3-58B1-49B8-3F4E-5E556CBDC09D}"/>
              </a:ext>
            </a:extLst>
          </p:cNvPr>
          <p:cNvSpPr>
            <a:spLocks noGrp="1"/>
          </p:cNvSpPr>
          <p:nvPr>
            <p:ph type="ftr" sz="quarter" idx="11"/>
          </p:nvPr>
        </p:nvSpPr>
        <p:spPr>
          <a:xfrm>
            <a:off x="711986" y="6494400"/>
            <a:ext cx="2052148" cy="30777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T Norms Pro"/>
                <a:ea typeface="+mn-ea"/>
                <a:cs typeface="+mn-cs"/>
              </a:rPr>
              <a:t>Flexsafe</a:t>
            </a:r>
            <a:r>
              <a:rPr kumimoji="0" lang="en-US" sz="1000" b="0" i="0" u="none" strike="noStrike" kern="1200" cap="none" spc="0" normalizeH="0" baseline="30000" noProof="0" dirty="0">
                <a:ln>
                  <a:noFill/>
                </a:ln>
                <a:solidFill>
                  <a:prstClr val="black"/>
                </a:solidFill>
                <a:effectLst/>
                <a:uLnTx/>
                <a:uFillTx/>
                <a:latin typeface="TT Norms Pro"/>
                <a:ea typeface="+mn-ea"/>
                <a:cs typeface="+mn-cs"/>
              </a:rPr>
              <a:t>®</a:t>
            </a:r>
            <a:r>
              <a:rPr kumimoji="0" lang="en-US" sz="1000" b="0" i="0" u="none" strike="noStrike" kern="1200" cap="none" spc="0" normalizeH="0" baseline="0" noProof="0" dirty="0">
                <a:ln>
                  <a:noFill/>
                </a:ln>
                <a:solidFill>
                  <a:prstClr val="black"/>
                </a:solidFill>
                <a:effectLst/>
                <a:uLnTx/>
                <a:uFillTx/>
                <a:latin typeface="TT Norms Pro"/>
                <a:ea typeface="+mn-ea"/>
                <a:cs typeface="+mn-cs"/>
              </a:rPr>
              <a:t> Pro Mixer 5 L | 10 L | 20 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T Norms Pro"/>
              <a:ea typeface="+mn-ea"/>
              <a:cs typeface="+mn-cs"/>
            </a:endParaRPr>
          </a:p>
        </p:txBody>
      </p:sp>
      <p:pic>
        <p:nvPicPr>
          <p:cNvPr id="18" name="Picture 17" descr="A group of white and yellow machines&#10;&#10;AI-generated content may be incorrect.">
            <a:extLst>
              <a:ext uri="{FF2B5EF4-FFF2-40B4-BE49-F238E27FC236}">
                <a16:creationId xmlns:a16="http://schemas.microsoft.com/office/drawing/2014/main" id="{31F8BCD3-8112-A56E-D72B-C500E836FBE0}"/>
              </a:ext>
            </a:extLst>
          </p:cNvPr>
          <p:cNvPicPr>
            <a:picLocks noChangeAspect="1"/>
          </p:cNvPicPr>
          <p:nvPr/>
        </p:nvPicPr>
        <p:blipFill>
          <a:blip r:embed="rId5">
            <a:extLst>
              <a:ext uri="{28A0092B-C50C-407E-A947-70E740481C1C}">
                <a14:useLocalDpi xmlns:a14="http://schemas.microsoft.com/office/drawing/2010/main" val="0"/>
              </a:ext>
            </a:extLst>
          </a:blip>
          <a:srcRect l="6974" t="11723" r="7293" b="6849"/>
          <a:stretch/>
        </p:blipFill>
        <p:spPr>
          <a:xfrm>
            <a:off x="145852" y="1739768"/>
            <a:ext cx="5900295" cy="2241578"/>
          </a:xfrm>
          <a:prstGeom prst="rect">
            <a:avLst/>
          </a:prstGeom>
        </p:spPr>
      </p:pic>
      <p:pic>
        <p:nvPicPr>
          <p:cNvPr id="9" name="Picture 8" descr="A close-up of a machine&#10;&#10;AI-generated content may be incorrect.">
            <a:extLst>
              <a:ext uri="{FF2B5EF4-FFF2-40B4-BE49-F238E27FC236}">
                <a16:creationId xmlns:a16="http://schemas.microsoft.com/office/drawing/2014/main" id="{84650D61-BE4B-8358-E546-8F3626D7C34D}"/>
              </a:ext>
            </a:extLst>
          </p:cNvPr>
          <p:cNvPicPr>
            <a:picLocks noChangeAspect="1"/>
          </p:cNvPicPr>
          <p:nvPr/>
        </p:nvPicPr>
        <p:blipFill>
          <a:blip r:embed="rId6">
            <a:extLst>
              <a:ext uri="{28A0092B-C50C-407E-A947-70E740481C1C}">
                <a14:useLocalDpi xmlns:a14="http://schemas.microsoft.com/office/drawing/2010/main" val="0"/>
              </a:ext>
            </a:extLst>
          </a:blip>
          <a:srcRect l="35500" t="26743" r="31500" b="16682"/>
          <a:stretch/>
        </p:blipFill>
        <p:spPr>
          <a:xfrm>
            <a:off x="6339511" y="2265419"/>
            <a:ext cx="1632520" cy="1599479"/>
          </a:xfrm>
          <a:prstGeom prst="rect">
            <a:avLst/>
          </a:prstGeom>
        </p:spPr>
      </p:pic>
      <p:pic>
        <p:nvPicPr>
          <p:cNvPr id="14" name="Picture 13" descr="A grey and yellow machine&#10;&#10;AI-generated content may be incorrect.">
            <a:extLst>
              <a:ext uri="{FF2B5EF4-FFF2-40B4-BE49-F238E27FC236}">
                <a16:creationId xmlns:a16="http://schemas.microsoft.com/office/drawing/2014/main" id="{BB6BA502-3136-E229-73D3-78215C662654}"/>
              </a:ext>
            </a:extLst>
          </p:cNvPr>
          <p:cNvPicPr>
            <a:picLocks noChangeAspect="1"/>
          </p:cNvPicPr>
          <p:nvPr/>
        </p:nvPicPr>
        <p:blipFill>
          <a:blip r:embed="rId7">
            <a:extLst>
              <a:ext uri="{28A0092B-C50C-407E-A947-70E740481C1C}">
                <a14:useLocalDpi xmlns:a14="http://schemas.microsoft.com/office/drawing/2010/main" val="0"/>
              </a:ext>
            </a:extLst>
          </a:blip>
          <a:srcRect l="35412" t="20214" r="30691" b="14784"/>
          <a:stretch/>
        </p:blipFill>
        <p:spPr>
          <a:xfrm>
            <a:off x="8170257" y="2077409"/>
            <a:ext cx="1681838" cy="1843167"/>
          </a:xfrm>
          <a:prstGeom prst="rect">
            <a:avLst/>
          </a:prstGeom>
        </p:spPr>
      </p:pic>
      <p:pic>
        <p:nvPicPr>
          <p:cNvPr id="19" name="Picture 18" descr="A machine with a yellow top&#10;&#10;AI-generated content may be incorrect.">
            <a:extLst>
              <a:ext uri="{FF2B5EF4-FFF2-40B4-BE49-F238E27FC236}">
                <a16:creationId xmlns:a16="http://schemas.microsoft.com/office/drawing/2014/main" id="{7BF2E53F-D416-3A98-56B9-01AF91A8DC87}"/>
              </a:ext>
            </a:extLst>
          </p:cNvPr>
          <p:cNvPicPr>
            <a:picLocks noChangeAspect="1"/>
          </p:cNvPicPr>
          <p:nvPr/>
        </p:nvPicPr>
        <p:blipFill>
          <a:blip r:embed="rId8">
            <a:extLst>
              <a:ext uri="{28A0092B-C50C-407E-A947-70E740481C1C}">
                <a14:useLocalDpi xmlns:a14="http://schemas.microsoft.com/office/drawing/2010/main" val="0"/>
              </a:ext>
            </a:extLst>
          </a:blip>
          <a:srcRect l="34750" t="13604" r="30900" b="18767"/>
          <a:stretch/>
        </p:blipFill>
        <p:spPr>
          <a:xfrm>
            <a:off x="10001003" y="1917625"/>
            <a:ext cx="1681838" cy="1892409"/>
          </a:xfrm>
          <a:prstGeom prst="rect">
            <a:avLst/>
          </a:prstGeom>
        </p:spPr>
      </p:pic>
    </p:spTree>
    <p:extLst>
      <p:ext uri="{BB962C8B-B14F-4D97-AF65-F5344CB8AC3E}">
        <p14:creationId xmlns:p14="http://schemas.microsoft.com/office/powerpoint/2010/main" val="490727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8EA42621-BDD8-E739-14F2-91D523A60951}"/>
              </a:ext>
            </a:extLst>
          </p:cNvPr>
          <p:cNvGraphicFramePr>
            <a:graphicFrameLocks noChangeAspect="1"/>
          </p:cNvGraphicFramePr>
          <p:nvPr>
            <p:custDataLst>
              <p:tags r:id="rId1"/>
            </p:custDataLst>
            <p:extLst>
              <p:ext uri="{D42A27DB-BD31-4B8C-83A1-F6EECF244321}">
                <p14:modId xmlns:p14="http://schemas.microsoft.com/office/powerpoint/2010/main" val="378013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415" imgH="416" progId="TCLayout.ActiveDocument.1">
                  <p:embed/>
                </p:oleObj>
              </mc:Choice>
              <mc:Fallback>
                <p:oleObj name="Diapositive think-cell" r:id="rId3" imgW="415" imgH="416" progId="TCLayout.ActiveDocument.1">
                  <p:embed/>
                  <p:pic>
                    <p:nvPicPr>
                      <p:cNvPr id="17" name="think-cell data - do not delete" hidden="1">
                        <a:extLst>
                          <a:ext uri="{FF2B5EF4-FFF2-40B4-BE49-F238E27FC236}">
                            <a16:creationId xmlns:a16="http://schemas.microsoft.com/office/drawing/2014/main" id="{8EA42621-BDD8-E739-14F2-91D523A6095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Espace réservé du numéro de diapositive 2">
            <a:extLst>
              <a:ext uri="{FF2B5EF4-FFF2-40B4-BE49-F238E27FC236}">
                <a16:creationId xmlns:a16="http://schemas.microsoft.com/office/drawing/2014/main" id="{1E9422CB-60A6-B01E-DCD5-34004CECFE93}"/>
              </a:ext>
            </a:extLst>
          </p:cNvPr>
          <p:cNvSpPr>
            <a:spLocks noGrp="1"/>
          </p:cNvSpPr>
          <p:nvPr>
            <p:ph type="sldNum" sz="quarter" idx="12"/>
          </p:nvPr>
        </p:nvSpPr>
        <p:spPr/>
        <p:txBody>
          <a:bodyPr/>
          <a:lstStyle/>
          <a:p>
            <a:fld id="{0C8761C7-EE27-4485-904A-AF787EF92FBE}" type="slidenum">
              <a:rPr lang="en-US" noProof="0" smtClean="0"/>
              <a:t>6</a:t>
            </a:fld>
            <a:endParaRPr lang="en-US" noProof="0" dirty="0"/>
          </a:p>
        </p:txBody>
      </p:sp>
      <p:sp>
        <p:nvSpPr>
          <p:cNvPr id="4" name="Espace réservé du texte 3">
            <a:extLst>
              <a:ext uri="{FF2B5EF4-FFF2-40B4-BE49-F238E27FC236}">
                <a16:creationId xmlns:a16="http://schemas.microsoft.com/office/drawing/2014/main" id="{2C0AC482-DF42-2713-5316-A412AB6E732A}"/>
              </a:ext>
            </a:extLst>
          </p:cNvPr>
          <p:cNvSpPr>
            <a:spLocks noGrp="1"/>
          </p:cNvSpPr>
          <p:nvPr>
            <p:ph type="body" sz="quarter" idx="13"/>
          </p:nvPr>
        </p:nvSpPr>
        <p:spPr/>
        <p:txBody>
          <a:bodyPr/>
          <a:lstStyle/>
          <a:p>
            <a:r>
              <a:rPr lang="en-US" noProof="0" dirty="0"/>
              <a:t>Flexsafe® Pro Mixer</a:t>
            </a:r>
          </a:p>
        </p:txBody>
      </p:sp>
      <p:sp>
        <p:nvSpPr>
          <p:cNvPr id="5" name="Titre 4">
            <a:extLst>
              <a:ext uri="{FF2B5EF4-FFF2-40B4-BE49-F238E27FC236}">
                <a16:creationId xmlns:a16="http://schemas.microsoft.com/office/drawing/2014/main" id="{B3500977-09F7-F12A-19C5-3EB6047B8F5F}"/>
              </a:ext>
            </a:extLst>
          </p:cNvPr>
          <p:cNvSpPr>
            <a:spLocks noGrp="1"/>
          </p:cNvSpPr>
          <p:nvPr>
            <p:ph type="title"/>
          </p:nvPr>
        </p:nvSpPr>
        <p:spPr/>
        <p:txBody>
          <a:bodyPr vert="horz"/>
          <a:lstStyle/>
          <a:p>
            <a:r>
              <a:rPr lang="en-US" noProof="0" dirty="0"/>
              <a:t>Flexsafe® Pro Mixer Single-Use Bags</a:t>
            </a:r>
          </a:p>
        </p:txBody>
      </p:sp>
      <p:pic>
        <p:nvPicPr>
          <p:cNvPr id="16" name="Image 15">
            <a:extLst>
              <a:ext uri="{FF2B5EF4-FFF2-40B4-BE49-F238E27FC236}">
                <a16:creationId xmlns:a16="http://schemas.microsoft.com/office/drawing/2014/main" id="{EE6851BB-6C6A-AC54-9C2B-BD279ACBACC5}"/>
              </a:ext>
            </a:extLst>
          </p:cNvPr>
          <p:cNvPicPr>
            <a:picLocks noChangeAspect="1"/>
          </p:cNvPicPr>
          <p:nvPr/>
        </p:nvPicPr>
        <p:blipFill rotWithShape="1">
          <a:blip r:embed="rId5"/>
          <a:srcRect l="286" t="4246" r="1" b="2411"/>
          <a:stretch/>
        </p:blipFill>
        <p:spPr>
          <a:xfrm>
            <a:off x="1675654" y="1689021"/>
            <a:ext cx="8840692" cy="3467517"/>
          </a:xfrm>
          <a:prstGeom prst="rect">
            <a:avLst/>
          </a:prstGeom>
        </p:spPr>
      </p:pic>
      <p:sp>
        <p:nvSpPr>
          <p:cNvPr id="6" name="Fußzeilenplatzhalter 3">
            <a:extLst>
              <a:ext uri="{FF2B5EF4-FFF2-40B4-BE49-F238E27FC236}">
                <a16:creationId xmlns:a16="http://schemas.microsoft.com/office/drawing/2014/main" id="{D429C828-836C-D71F-1C1E-0F9F61F0B180}"/>
              </a:ext>
            </a:extLst>
          </p:cNvPr>
          <p:cNvSpPr>
            <a:spLocks noGrp="1"/>
          </p:cNvSpPr>
          <p:nvPr>
            <p:ph type="ftr" sz="quarter" idx="11"/>
          </p:nvPr>
        </p:nvSpPr>
        <p:spPr>
          <a:xfrm>
            <a:off x="711986" y="6494400"/>
            <a:ext cx="2052148" cy="30777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T Norms Pro"/>
                <a:ea typeface="+mn-ea"/>
                <a:cs typeface="+mn-cs"/>
              </a:rPr>
              <a:t>Flexsafe</a:t>
            </a:r>
            <a:r>
              <a:rPr kumimoji="0" lang="en-US" sz="1000" b="0" i="0" u="none" strike="noStrike" kern="1200" cap="none" spc="0" normalizeH="0" baseline="30000" noProof="0" dirty="0">
                <a:ln>
                  <a:noFill/>
                </a:ln>
                <a:solidFill>
                  <a:prstClr val="black"/>
                </a:solidFill>
                <a:effectLst/>
                <a:uLnTx/>
                <a:uFillTx/>
                <a:latin typeface="TT Norms Pro"/>
                <a:ea typeface="+mn-ea"/>
                <a:cs typeface="+mn-cs"/>
              </a:rPr>
              <a:t>®</a:t>
            </a:r>
            <a:r>
              <a:rPr kumimoji="0" lang="en-US" sz="1000" b="0" i="0" u="none" strike="noStrike" kern="1200" cap="none" spc="0" normalizeH="0" baseline="0" noProof="0" dirty="0">
                <a:ln>
                  <a:noFill/>
                </a:ln>
                <a:solidFill>
                  <a:prstClr val="black"/>
                </a:solidFill>
                <a:effectLst/>
                <a:uLnTx/>
                <a:uFillTx/>
                <a:latin typeface="TT Norms Pro"/>
                <a:ea typeface="+mn-ea"/>
                <a:cs typeface="+mn-cs"/>
              </a:rPr>
              <a:t> Pro Mixer 5 L | 10 L | 20 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T Norms Pro"/>
              <a:ea typeface="+mn-ea"/>
              <a:cs typeface="+mn-cs"/>
            </a:endParaRPr>
          </a:p>
        </p:txBody>
      </p:sp>
    </p:spTree>
    <p:extLst>
      <p:ext uri="{BB962C8B-B14F-4D97-AF65-F5344CB8AC3E}">
        <p14:creationId xmlns:p14="http://schemas.microsoft.com/office/powerpoint/2010/main" val="3175889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8EA42621-BDD8-E739-14F2-91D523A60951}"/>
              </a:ext>
            </a:extLst>
          </p:cNvPr>
          <p:cNvGraphicFramePr>
            <a:graphicFrameLocks noChangeAspect="1"/>
          </p:cNvGraphicFramePr>
          <p:nvPr>
            <p:custDataLst>
              <p:tags r:id="rId1"/>
            </p:custDataLst>
            <p:extLst>
              <p:ext uri="{D42A27DB-BD31-4B8C-83A1-F6EECF244321}">
                <p14:modId xmlns:p14="http://schemas.microsoft.com/office/powerpoint/2010/main" val="6265428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415" imgH="416" progId="TCLayout.ActiveDocument.1">
                  <p:embed/>
                </p:oleObj>
              </mc:Choice>
              <mc:Fallback>
                <p:oleObj name="Diapositive think-cell" r:id="rId3" imgW="415" imgH="416" progId="TCLayout.ActiveDocument.1">
                  <p:embed/>
                  <p:pic>
                    <p:nvPicPr>
                      <p:cNvPr id="17" name="think-cell data - do not delete" hidden="1">
                        <a:extLst>
                          <a:ext uri="{FF2B5EF4-FFF2-40B4-BE49-F238E27FC236}">
                            <a16:creationId xmlns:a16="http://schemas.microsoft.com/office/drawing/2014/main" id="{8EA42621-BDD8-E739-14F2-91D523A6095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Espace réservé du numéro de diapositive 2">
            <a:extLst>
              <a:ext uri="{FF2B5EF4-FFF2-40B4-BE49-F238E27FC236}">
                <a16:creationId xmlns:a16="http://schemas.microsoft.com/office/drawing/2014/main" id="{1E9422CB-60A6-B01E-DCD5-34004CECFE93}"/>
              </a:ext>
            </a:extLst>
          </p:cNvPr>
          <p:cNvSpPr>
            <a:spLocks noGrp="1"/>
          </p:cNvSpPr>
          <p:nvPr>
            <p:ph type="sldNum" sz="quarter" idx="12"/>
          </p:nvPr>
        </p:nvSpPr>
        <p:spPr/>
        <p:txBody>
          <a:bodyPr/>
          <a:lstStyle/>
          <a:p>
            <a:fld id="{0C8761C7-EE27-4485-904A-AF787EF92FBE}" type="slidenum">
              <a:rPr lang="en-US" noProof="0" smtClean="0"/>
              <a:t>7</a:t>
            </a:fld>
            <a:endParaRPr lang="en-US" noProof="0" dirty="0"/>
          </a:p>
        </p:txBody>
      </p:sp>
      <p:sp>
        <p:nvSpPr>
          <p:cNvPr id="20" name="Espace réservé du texte 19">
            <a:extLst>
              <a:ext uri="{FF2B5EF4-FFF2-40B4-BE49-F238E27FC236}">
                <a16:creationId xmlns:a16="http://schemas.microsoft.com/office/drawing/2014/main" id="{43F58FCD-60CF-0F3A-5EFB-88B44EB6AC6A}"/>
              </a:ext>
            </a:extLst>
          </p:cNvPr>
          <p:cNvSpPr>
            <a:spLocks noGrp="1"/>
          </p:cNvSpPr>
          <p:nvPr>
            <p:ph type="body" sz="quarter" idx="13"/>
          </p:nvPr>
        </p:nvSpPr>
        <p:spPr/>
        <p:txBody>
          <a:bodyPr/>
          <a:lstStyle/>
          <a:p>
            <a:r>
              <a:rPr lang="en-US" noProof="0" dirty="0"/>
              <a:t>Flexsafe® Pro Mixer</a:t>
            </a:r>
          </a:p>
        </p:txBody>
      </p:sp>
      <p:sp>
        <p:nvSpPr>
          <p:cNvPr id="5" name="Titre 4">
            <a:extLst>
              <a:ext uri="{FF2B5EF4-FFF2-40B4-BE49-F238E27FC236}">
                <a16:creationId xmlns:a16="http://schemas.microsoft.com/office/drawing/2014/main" id="{B3500977-09F7-F12A-19C5-3EB6047B8F5F}"/>
              </a:ext>
            </a:extLst>
          </p:cNvPr>
          <p:cNvSpPr>
            <a:spLocks noGrp="1"/>
          </p:cNvSpPr>
          <p:nvPr>
            <p:ph type="title"/>
          </p:nvPr>
        </p:nvSpPr>
        <p:spPr/>
        <p:txBody>
          <a:bodyPr vert="horz"/>
          <a:lstStyle/>
          <a:p>
            <a:r>
              <a:rPr lang="en-US" noProof="0" dirty="0"/>
              <a:t>An Ease to Use, Flexible and Reliable Solution</a:t>
            </a:r>
          </a:p>
        </p:txBody>
      </p:sp>
      <p:sp>
        <p:nvSpPr>
          <p:cNvPr id="26" name="Textplatzhalter 17">
            <a:extLst>
              <a:ext uri="{FF2B5EF4-FFF2-40B4-BE49-F238E27FC236}">
                <a16:creationId xmlns:a16="http://schemas.microsoft.com/office/drawing/2014/main" id="{BAC6577C-F9FF-A036-2189-ABCE3AF47AD7}"/>
              </a:ext>
            </a:extLst>
          </p:cNvPr>
          <p:cNvSpPr txBox="1">
            <a:spLocks noGrp="1"/>
          </p:cNvSpPr>
          <p:nvPr>
            <p:ph type="body" sz="quarter" idx="15"/>
          </p:nvPr>
        </p:nvSpPr>
        <p:spPr>
          <a:xfrm>
            <a:off x="298451" y="1736725"/>
            <a:ext cx="5653087" cy="1763713"/>
          </a:xfrm>
          <a:prstGeom prst="rect">
            <a:avLst/>
          </a:prstGeom>
        </p:spPr>
        <p:txBody>
          <a:bodyPr vert="horz" lIns="0" tIns="0" rIns="0" bIns="0" rtlCol="0" anchor="t">
            <a:noAutofit/>
          </a:bodyPr>
          <a:lstStyle>
            <a:lvl1pPr marL="162000" indent="-162000" algn="l" defTabSz="914400" rtl="0" eaLnBrk="1" latinLnBrk="0" hangingPunct="1">
              <a:lnSpc>
                <a:spcPct val="100000"/>
              </a:lnSpc>
              <a:spcBef>
                <a:spcPts val="0"/>
              </a:spcBef>
              <a:spcAft>
                <a:spcPts val="800"/>
              </a:spcAft>
              <a:buSzPct val="80000"/>
              <a:buFont typeface="Wingdings" panose="05000000000000000000" pitchFamily="2" charset="2"/>
              <a:buChar char="§"/>
              <a:defRPr lang="de-DE" sz="1800" b="0" kern="1200" dirty="0" smtClean="0">
                <a:solidFill>
                  <a:schemeClr val="tx1"/>
                </a:solidFill>
                <a:latin typeface="+mn-lt"/>
                <a:ea typeface="+mn-ea"/>
                <a:cs typeface="+mn-cs"/>
              </a:defRPr>
            </a:lvl1pPr>
            <a:lvl2pPr marL="324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2pPr>
            <a:lvl3pPr marL="486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3pPr>
            <a:lvl4pPr marL="612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4pPr>
            <a:lvl5pPr marL="738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115" indent="-285750">
              <a:spcAft>
                <a:spcPts val="600"/>
              </a:spcAft>
            </a:pPr>
            <a:r>
              <a:rPr lang="en-US" sz="1400" noProof="0" dirty="0">
                <a:latin typeface="+mn-lt"/>
                <a:ea typeface="+mn-lt"/>
                <a:cs typeface="+mn-lt"/>
              </a:rPr>
              <a:t>“Plug and mix” in less than 5 minutes</a:t>
            </a:r>
            <a:endParaRPr lang="en-US" noProof="0" dirty="0"/>
          </a:p>
          <a:p>
            <a:pPr marL="285115" indent="-285750">
              <a:spcAft>
                <a:spcPts val="600"/>
              </a:spcAft>
            </a:pPr>
            <a:r>
              <a:rPr lang="en-US" sz="1400" noProof="0" dirty="0">
                <a:ea typeface="+mn-lt"/>
                <a:cs typeface="+mn-lt"/>
              </a:rPr>
              <a:t>I</a:t>
            </a:r>
            <a:r>
              <a:rPr lang="en-US" sz="1400" noProof="0" dirty="0">
                <a:latin typeface="+mn-lt"/>
                <a:ea typeface="+mn-lt"/>
                <a:cs typeface="+mn-lt"/>
              </a:rPr>
              <a:t>mpeller centered and stable by design</a:t>
            </a:r>
          </a:p>
          <a:p>
            <a:pPr marL="285115" indent="-285750">
              <a:spcAft>
                <a:spcPts val="600"/>
              </a:spcAft>
            </a:pPr>
            <a:r>
              <a:rPr lang="en-US" sz="1400" noProof="0" dirty="0">
                <a:latin typeface="+mn-lt"/>
                <a:ea typeface="+mn-lt"/>
                <a:cs typeface="+mn-lt"/>
              </a:rPr>
              <a:t>Monitor system parameters and control speed with remote connection for traceability purposes</a:t>
            </a:r>
          </a:p>
          <a:p>
            <a:pPr marL="285115" indent="-285750">
              <a:spcAft>
                <a:spcPts val="600"/>
              </a:spcAft>
            </a:pPr>
            <a:r>
              <a:rPr lang="en-US" sz="1400" noProof="0" dirty="0">
                <a:ea typeface="+mn-lt"/>
                <a:cs typeface="+mn-lt"/>
              </a:rPr>
              <a:t>1 single Flexsafe® Pro Mixer Base unit for the 3 sizes of Flexsafe® Pro Mixer Bag Holders 5 L, 10 L and 20 L, in stainless steel or in plastic</a:t>
            </a:r>
          </a:p>
          <a:p>
            <a:pPr marL="161925" indent="-161925">
              <a:spcAft>
                <a:spcPts val="600"/>
              </a:spcAft>
            </a:pPr>
            <a:endParaRPr lang="en-US" sz="1400" b="1" noProof="0" dirty="0">
              <a:ea typeface="+mn-lt"/>
              <a:cs typeface="+mn-lt"/>
            </a:endParaRPr>
          </a:p>
          <a:p>
            <a:pPr marL="161925" indent="-161925">
              <a:spcAft>
                <a:spcPts val="600"/>
              </a:spcAft>
            </a:pPr>
            <a:endParaRPr lang="en-US" sz="1400" noProof="0" dirty="0"/>
          </a:p>
        </p:txBody>
      </p:sp>
      <p:sp>
        <p:nvSpPr>
          <p:cNvPr id="52" name="Textplatzhalter 17">
            <a:extLst>
              <a:ext uri="{FF2B5EF4-FFF2-40B4-BE49-F238E27FC236}">
                <a16:creationId xmlns:a16="http://schemas.microsoft.com/office/drawing/2014/main" id="{020C87BA-5A40-4BF4-3A2E-FBA0484F9C48}"/>
              </a:ext>
            </a:extLst>
          </p:cNvPr>
          <p:cNvSpPr txBox="1">
            <a:spLocks/>
          </p:cNvSpPr>
          <p:nvPr/>
        </p:nvSpPr>
        <p:spPr>
          <a:xfrm>
            <a:off x="6240462" y="1736725"/>
            <a:ext cx="5651877" cy="1763713"/>
          </a:xfrm>
          <a:prstGeom prst="rect">
            <a:avLst/>
          </a:prstGeom>
        </p:spPr>
        <p:txBody>
          <a:bodyPr vert="horz" lIns="0" tIns="0" rIns="0" bIns="0" rtlCol="0" anchor="t">
            <a:noAutofit/>
          </a:bodyPr>
          <a:lstStyle>
            <a:lvl1pPr marL="162000" indent="-162000" algn="l" defTabSz="914400" rtl="0" eaLnBrk="1" latinLnBrk="0" hangingPunct="1">
              <a:lnSpc>
                <a:spcPct val="100000"/>
              </a:lnSpc>
              <a:spcBef>
                <a:spcPts val="0"/>
              </a:spcBef>
              <a:spcAft>
                <a:spcPts val="800"/>
              </a:spcAft>
              <a:buSzPct val="80000"/>
              <a:buFont typeface="Wingdings" panose="05000000000000000000" pitchFamily="2" charset="2"/>
              <a:buChar char="§"/>
              <a:defRPr lang="de-DE" sz="1800" b="0" kern="1200" dirty="0" smtClean="0">
                <a:solidFill>
                  <a:schemeClr val="tx1"/>
                </a:solidFill>
                <a:latin typeface="+mn-lt"/>
                <a:ea typeface="+mn-ea"/>
                <a:cs typeface="+mn-cs"/>
              </a:defRPr>
            </a:lvl1pPr>
            <a:lvl2pPr marL="324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2pPr>
            <a:lvl3pPr marL="486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3pPr>
            <a:lvl4pPr marL="612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4pPr>
            <a:lvl5pPr marL="738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95" lvl="1" indent="-285750">
              <a:spcAft>
                <a:spcPts val="600"/>
              </a:spcAft>
            </a:pPr>
            <a:r>
              <a:rPr lang="en-US" sz="1400" noProof="0" dirty="0">
                <a:latin typeface="+mn-lt"/>
                <a:ea typeface="+mn-lt"/>
                <a:cs typeface="+mn-lt"/>
              </a:rPr>
              <a:t>Flexsafe® Pro Mixer Single-Use bags configurable for liquid-liquid or powder-liquid mixing</a:t>
            </a:r>
          </a:p>
          <a:p>
            <a:pPr marL="161925" indent="-161925">
              <a:spcAft>
                <a:spcPts val="600"/>
              </a:spcAft>
            </a:pPr>
            <a:endParaRPr lang="en-US" sz="1400" b="1" noProof="0" dirty="0">
              <a:ea typeface="+mn-lt"/>
              <a:cs typeface="+mn-lt"/>
            </a:endParaRPr>
          </a:p>
          <a:p>
            <a:pPr marL="161925" indent="-161925">
              <a:spcAft>
                <a:spcPts val="600"/>
              </a:spcAft>
            </a:pPr>
            <a:endParaRPr lang="en-US" sz="1400" noProof="0" dirty="0"/>
          </a:p>
        </p:txBody>
      </p:sp>
      <p:pic>
        <p:nvPicPr>
          <p:cNvPr id="53" name="Image 52">
            <a:extLst>
              <a:ext uri="{FF2B5EF4-FFF2-40B4-BE49-F238E27FC236}">
                <a16:creationId xmlns:a16="http://schemas.microsoft.com/office/drawing/2014/main" id="{5FBA78A2-E46A-0DA3-9CCB-B0625CB88008}"/>
              </a:ext>
            </a:extLst>
          </p:cNvPr>
          <p:cNvPicPr>
            <a:picLocks noChangeAspect="1"/>
          </p:cNvPicPr>
          <p:nvPr/>
        </p:nvPicPr>
        <p:blipFill rotWithShape="1">
          <a:blip r:embed="rId5"/>
          <a:srcRect l="63407" t="4246" b="2411"/>
          <a:stretch/>
        </p:blipFill>
        <p:spPr>
          <a:xfrm>
            <a:off x="6707180" y="2365327"/>
            <a:ext cx="2624874" cy="2805396"/>
          </a:xfrm>
          <a:prstGeom prst="rect">
            <a:avLst/>
          </a:prstGeom>
        </p:spPr>
      </p:pic>
      <p:cxnSp>
        <p:nvCxnSpPr>
          <p:cNvPr id="55" name="Connecteur : en angle 54">
            <a:extLst>
              <a:ext uri="{FF2B5EF4-FFF2-40B4-BE49-F238E27FC236}">
                <a16:creationId xmlns:a16="http://schemas.microsoft.com/office/drawing/2014/main" id="{1B861DE4-A7AE-DA96-F44F-20EA3B1FBA5D}"/>
              </a:ext>
            </a:extLst>
          </p:cNvPr>
          <p:cNvCxnSpPr>
            <a:cxnSpLocks/>
            <a:stCxn id="61" idx="1"/>
            <a:endCxn id="56" idx="6"/>
          </p:cNvCxnSpPr>
          <p:nvPr/>
        </p:nvCxnSpPr>
        <p:spPr>
          <a:xfrm rot="10800000" flipV="1">
            <a:off x="8854453" y="2511244"/>
            <a:ext cx="1019163" cy="698133"/>
          </a:xfrm>
          <a:prstGeom prst="bentConnector3">
            <a:avLst>
              <a:gd name="adj1" fmla="val 50000"/>
            </a:avLst>
          </a:prstGeom>
          <a:ln w="12700">
            <a:solidFill>
              <a:srgbClr val="E6007D"/>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Ellipse 55">
            <a:extLst>
              <a:ext uri="{FF2B5EF4-FFF2-40B4-BE49-F238E27FC236}">
                <a16:creationId xmlns:a16="http://schemas.microsoft.com/office/drawing/2014/main" id="{B5396A6F-5295-0CF2-CEBA-E094AE220071}"/>
              </a:ext>
            </a:extLst>
          </p:cNvPr>
          <p:cNvSpPr/>
          <p:nvPr/>
        </p:nvSpPr>
        <p:spPr>
          <a:xfrm>
            <a:off x="8638452" y="3101505"/>
            <a:ext cx="216000" cy="215746"/>
          </a:xfrm>
          <a:prstGeom prst="ellipse">
            <a:avLst/>
          </a:prstGeom>
          <a:noFill/>
          <a:ln>
            <a:solidFill>
              <a:srgbClr val="E6007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noProof="0" dirty="0">
              <a:solidFill>
                <a:schemeClr val="tx1"/>
              </a:solidFill>
            </a:endParaRPr>
          </a:p>
        </p:txBody>
      </p:sp>
      <p:sp>
        <p:nvSpPr>
          <p:cNvPr id="60" name="ZoneTexte 59">
            <a:extLst>
              <a:ext uri="{FF2B5EF4-FFF2-40B4-BE49-F238E27FC236}">
                <a16:creationId xmlns:a16="http://schemas.microsoft.com/office/drawing/2014/main" id="{E07D7BB4-4DF6-42E9-2B1F-920ACCF1A5C3}"/>
              </a:ext>
            </a:extLst>
          </p:cNvPr>
          <p:cNvSpPr txBox="1"/>
          <p:nvPr/>
        </p:nvSpPr>
        <p:spPr>
          <a:xfrm>
            <a:off x="9828264" y="2395296"/>
            <a:ext cx="914400" cy="243841"/>
          </a:xfrm>
          <a:prstGeom prst="rect">
            <a:avLst/>
          </a:prstGeom>
        </p:spPr>
        <p:txBody>
          <a:bodyPr vert="horz" wrap="none" lIns="0" tIns="0" rIns="0" bIns="0" rtlCol="0">
            <a:noAutofit/>
          </a:bodyPr>
          <a:lstStyle/>
          <a:p>
            <a:pPr algn="l"/>
            <a:endParaRPr lang="en-US" noProof="0" dirty="0"/>
          </a:p>
        </p:txBody>
      </p:sp>
      <p:sp>
        <p:nvSpPr>
          <p:cNvPr id="61" name="ZoneTexte 60">
            <a:extLst>
              <a:ext uri="{FF2B5EF4-FFF2-40B4-BE49-F238E27FC236}">
                <a16:creationId xmlns:a16="http://schemas.microsoft.com/office/drawing/2014/main" id="{ED84DCBF-29C9-0963-6D19-1DDF848071E4}"/>
              </a:ext>
            </a:extLst>
          </p:cNvPr>
          <p:cNvSpPr txBox="1"/>
          <p:nvPr/>
        </p:nvSpPr>
        <p:spPr>
          <a:xfrm>
            <a:off x="9873615" y="2428081"/>
            <a:ext cx="1127760" cy="166328"/>
          </a:xfrm>
          <a:prstGeom prst="rect">
            <a:avLst/>
          </a:prstGeom>
        </p:spPr>
        <p:txBody>
          <a:bodyPr vert="horz" wrap="none" lIns="0" tIns="0" rIns="0" bIns="0" rtlCol="0">
            <a:noAutofit/>
          </a:bodyPr>
          <a:lstStyle/>
          <a:p>
            <a:pPr algn="l"/>
            <a:r>
              <a:rPr lang="en-US" sz="900" noProof="0" dirty="0"/>
              <a:t>Openable 4” top port</a:t>
            </a:r>
          </a:p>
        </p:txBody>
      </p:sp>
      <p:cxnSp>
        <p:nvCxnSpPr>
          <p:cNvPr id="62" name="Connecteur : en angle 61">
            <a:extLst>
              <a:ext uri="{FF2B5EF4-FFF2-40B4-BE49-F238E27FC236}">
                <a16:creationId xmlns:a16="http://schemas.microsoft.com/office/drawing/2014/main" id="{0CAFD2E2-2358-DB0D-35E1-67A381436029}"/>
              </a:ext>
            </a:extLst>
          </p:cNvPr>
          <p:cNvCxnSpPr>
            <a:cxnSpLocks/>
            <a:stCxn id="64" idx="1"/>
            <a:endCxn id="63" idx="6"/>
          </p:cNvCxnSpPr>
          <p:nvPr/>
        </p:nvCxnSpPr>
        <p:spPr>
          <a:xfrm rot="10800000" flipV="1">
            <a:off x="8730064" y="3615466"/>
            <a:ext cx="1014965" cy="335221"/>
          </a:xfrm>
          <a:prstGeom prst="bentConnector3">
            <a:avLst>
              <a:gd name="adj1" fmla="val 50000"/>
            </a:avLst>
          </a:prstGeom>
          <a:ln w="12700">
            <a:solidFill>
              <a:srgbClr val="E6007D"/>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3" name="Ellipse 62">
            <a:extLst>
              <a:ext uri="{FF2B5EF4-FFF2-40B4-BE49-F238E27FC236}">
                <a16:creationId xmlns:a16="http://schemas.microsoft.com/office/drawing/2014/main" id="{B6E74F69-2587-C6AB-D9DA-D627F1D96A92}"/>
              </a:ext>
            </a:extLst>
          </p:cNvPr>
          <p:cNvSpPr/>
          <p:nvPr/>
        </p:nvSpPr>
        <p:spPr>
          <a:xfrm>
            <a:off x="8514063" y="3842815"/>
            <a:ext cx="216000" cy="215746"/>
          </a:xfrm>
          <a:prstGeom prst="ellipse">
            <a:avLst/>
          </a:prstGeom>
          <a:noFill/>
          <a:ln>
            <a:solidFill>
              <a:srgbClr val="E6007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noProof="0" dirty="0">
              <a:solidFill>
                <a:schemeClr val="tx1"/>
              </a:solidFill>
            </a:endParaRPr>
          </a:p>
        </p:txBody>
      </p:sp>
      <p:sp>
        <p:nvSpPr>
          <p:cNvPr id="64" name="ZoneTexte 63">
            <a:extLst>
              <a:ext uri="{FF2B5EF4-FFF2-40B4-BE49-F238E27FC236}">
                <a16:creationId xmlns:a16="http://schemas.microsoft.com/office/drawing/2014/main" id="{575396CC-AC0C-344A-2E8B-5912C49ED7AF}"/>
              </a:ext>
            </a:extLst>
          </p:cNvPr>
          <p:cNvSpPr txBox="1"/>
          <p:nvPr/>
        </p:nvSpPr>
        <p:spPr>
          <a:xfrm>
            <a:off x="9745028" y="3532303"/>
            <a:ext cx="1127760" cy="166328"/>
          </a:xfrm>
          <a:prstGeom prst="rect">
            <a:avLst/>
          </a:prstGeom>
        </p:spPr>
        <p:txBody>
          <a:bodyPr vert="horz" wrap="none" lIns="0" tIns="0" rIns="0" bIns="0" rtlCol="0">
            <a:noAutofit/>
          </a:bodyPr>
          <a:lstStyle/>
          <a:p>
            <a:pPr algn="l"/>
            <a:r>
              <a:rPr lang="en-US" sz="900" noProof="0" dirty="0"/>
              <a:t>Thermowell or Sampling Line</a:t>
            </a:r>
          </a:p>
        </p:txBody>
      </p:sp>
      <p:cxnSp>
        <p:nvCxnSpPr>
          <p:cNvPr id="67" name="Connecteur : en angle 66">
            <a:extLst>
              <a:ext uri="{FF2B5EF4-FFF2-40B4-BE49-F238E27FC236}">
                <a16:creationId xmlns:a16="http://schemas.microsoft.com/office/drawing/2014/main" id="{BCE442E8-195E-6CF8-F032-3B71EC17596D}"/>
              </a:ext>
            </a:extLst>
          </p:cNvPr>
          <p:cNvCxnSpPr>
            <a:cxnSpLocks/>
            <a:stCxn id="69" idx="1"/>
            <a:endCxn id="68" idx="6"/>
          </p:cNvCxnSpPr>
          <p:nvPr/>
        </p:nvCxnSpPr>
        <p:spPr>
          <a:xfrm rot="10800000" flipV="1">
            <a:off x="8599940" y="4160474"/>
            <a:ext cx="1014965" cy="335221"/>
          </a:xfrm>
          <a:prstGeom prst="bentConnector3">
            <a:avLst>
              <a:gd name="adj1" fmla="val 50000"/>
            </a:avLst>
          </a:prstGeom>
          <a:ln w="12700">
            <a:solidFill>
              <a:srgbClr val="E6007D"/>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8" name="Ellipse 67">
            <a:extLst>
              <a:ext uri="{FF2B5EF4-FFF2-40B4-BE49-F238E27FC236}">
                <a16:creationId xmlns:a16="http://schemas.microsoft.com/office/drawing/2014/main" id="{EC0F04E5-E63A-C3E4-942E-CDCE45A4F4E0}"/>
              </a:ext>
            </a:extLst>
          </p:cNvPr>
          <p:cNvSpPr/>
          <p:nvPr/>
        </p:nvSpPr>
        <p:spPr>
          <a:xfrm>
            <a:off x="8383939" y="4387823"/>
            <a:ext cx="216000" cy="215746"/>
          </a:xfrm>
          <a:prstGeom prst="ellipse">
            <a:avLst/>
          </a:prstGeom>
          <a:noFill/>
          <a:ln>
            <a:solidFill>
              <a:srgbClr val="E6007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noProof="0" dirty="0">
              <a:solidFill>
                <a:schemeClr val="tx1"/>
              </a:solidFill>
            </a:endParaRPr>
          </a:p>
        </p:txBody>
      </p:sp>
      <p:sp>
        <p:nvSpPr>
          <p:cNvPr id="69" name="ZoneTexte 68">
            <a:extLst>
              <a:ext uri="{FF2B5EF4-FFF2-40B4-BE49-F238E27FC236}">
                <a16:creationId xmlns:a16="http://schemas.microsoft.com/office/drawing/2014/main" id="{8015A61E-A94F-F1ED-E2B8-4EE09D31B97E}"/>
              </a:ext>
            </a:extLst>
          </p:cNvPr>
          <p:cNvSpPr txBox="1"/>
          <p:nvPr/>
        </p:nvSpPr>
        <p:spPr>
          <a:xfrm>
            <a:off x="9614904" y="4077311"/>
            <a:ext cx="1127760" cy="166328"/>
          </a:xfrm>
          <a:prstGeom prst="rect">
            <a:avLst/>
          </a:prstGeom>
        </p:spPr>
        <p:txBody>
          <a:bodyPr vert="horz" wrap="none" lIns="0" tIns="0" rIns="0" bIns="0" rtlCol="0">
            <a:noAutofit/>
          </a:bodyPr>
          <a:lstStyle/>
          <a:p>
            <a:pPr algn="l"/>
            <a:r>
              <a:rPr lang="en-US" sz="900" noProof="0" dirty="0"/>
              <a:t>Silicon or TPE tubing for welding/sealing</a:t>
            </a:r>
          </a:p>
        </p:txBody>
      </p:sp>
      <p:cxnSp>
        <p:nvCxnSpPr>
          <p:cNvPr id="71" name="Connecteur : en angle 70">
            <a:extLst>
              <a:ext uri="{FF2B5EF4-FFF2-40B4-BE49-F238E27FC236}">
                <a16:creationId xmlns:a16="http://schemas.microsoft.com/office/drawing/2014/main" id="{2EBF1802-A99D-C0BF-060E-4D370CC8ED60}"/>
              </a:ext>
            </a:extLst>
          </p:cNvPr>
          <p:cNvCxnSpPr>
            <a:cxnSpLocks/>
            <a:stCxn id="73" idx="1"/>
            <a:endCxn id="72" idx="6"/>
          </p:cNvCxnSpPr>
          <p:nvPr/>
        </p:nvCxnSpPr>
        <p:spPr>
          <a:xfrm rot="10800000" flipV="1">
            <a:off x="8543581" y="4645995"/>
            <a:ext cx="1014965" cy="335221"/>
          </a:xfrm>
          <a:prstGeom prst="bentConnector3">
            <a:avLst>
              <a:gd name="adj1" fmla="val 50000"/>
            </a:avLst>
          </a:prstGeom>
          <a:ln w="12700">
            <a:solidFill>
              <a:srgbClr val="E6007D"/>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2" name="Ellipse 71">
            <a:extLst>
              <a:ext uri="{FF2B5EF4-FFF2-40B4-BE49-F238E27FC236}">
                <a16:creationId xmlns:a16="http://schemas.microsoft.com/office/drawing/2014/main" id="{4C569B14-CEA3-A165-4ED4-90F55792F7F0}"/>
              </a:ext>
            </a:extLst>
          </p:cNvPr>
          <p:cNvSpPr/>
          <p:nvPr/>
        </p:nvSpPr>
        <p:spPr>
          <a:xfrm>
            <a:off x="8327580" y="4873344"/>
            <a:ext cx="216000" cy="215746"/>
          </a:xfrm>
          <a:prstGeom prst="ellipse">
            <a:avLst/>
          </a:prstGeom>
          <a:noFill/>
          <a:ln>
            <a:solidFill>
              <a:srgbClr val="E6007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noProof="0" dirty="0">
              <a:solidFill>
                <a:schemeClr val="tx1"/>
              </a:solidFill>
            </a:endParaRPr>
          </a:p>
        </p:txBody>
      </p:sp>
      <p:sp>
        <p:nvSpPr>
          <p:cNvPr id="73" name="ZoneTexte 72">
            <a:extLst>
              <a:ext uri="{FF2B5EF4-FFF2-40B4-BE49-F238E27FC236}">
                <a16:creationId xmlns:a16="http://schemas.microsoft.com/office/drawing/2014/main" id="{FF861171-AE60-2488-FC3A-CFE4F1DAF8E5}"/>
              </a:ext>
            </a:extLst>
          </p:cNvPr>
          <p:cNvSpPr txBox="1"/>
          <p:nvPr/>
        </p:nvSpPr>
        <p:spPr>
          <a:xfrm>
            <a:off x="9558545" y="4562832"/>
            <a:ext cx="1127760" cy="166328"/>
          </a:xfrm>
          <a:prstGeom prst="rect">
            <a:avLst/>
          </a:prstGeom>
        </p:spPr>
        <p:txBody>
          <a:bodyPr vert="horz" wrap="none" lIns="0" tIns="0" rIns="0" bIns="0" rtlCol="0">
            <a:noAutofit/>
          </a:bodyPr>
          <a:lstStyle/>
          <a:p>
            <a:pPr algn="l"/>
            <a:r>
              <a:rPr lang="en-US" sz="900" noProof="0" dirty="0"/>
              <a:t>Aseptic or non-aseptic connectors</a:t>
            </a:r>
          </a:p>
        </p:txBody>
      </p:sp>
      <p:sp>
        <p:nvSpPr>
          <p:cNvPr id="74" name="Rectangle 73">
            <a:extLst>
              <a:ext uri="{FF2B5EF4-FFF2-40B4-BE49-F238E27FC236}">
                <a16:creationId xmlns:a16="http://schemas.microsoft.com/office/drawing/2014/main" id="{D845C957-366C-1D59-285D-7369D30ABA34}"/>
              </a:ext>
            </a:extLst>
          </p:cNvPr>
          <p:cNvSpPr/>
          <p:nvPr/>
        </p:nvSpPr>
        <p:spPr>
          <a:xfrm>
            <a:off x="6552607" y="5309660"/>
            <a:ext cx="5339734" cy="3352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l"/>
            <a:r>
              <a:rPr lang="en-US" sz="1400" noProof="0" dirty="0">
                <a:solidFill>
                  <a:schemeClr val="tx1"/>
                </a:solidFill>
              </a:rPr>
              <a:t>Examples of Flexsafe® Pro Mixer 20 L bags</a:t>
            </a:r>
          </a:p>
        </p:txBody>
      </p:sp>
      <p:sp>
        <p:nvSpPr>
          <p:cNvPr id="2" name="Fußzeilenplatzhalter 3">
            <a:extLst>
              <a:ext uri="{FF2B5EF4-FFF2-40B4-BE49-F238E27FC236}">
                <a16:creationId xmlns:a16="http://schemas.microsoft.com/office/drawing/2014/main" id="{5A3C9A8A-0AAB-5A4E-C5F2-B9FA05B57453}"/>
              </a:ext>
            </a:extLst>
          </p:cNvPr>
          <p:cNvSpPr>
            <a:spLocks noGrp="1"/>
          </p:cNvSpPr>
          <p:nvPr>
            <p:ph type="ftr" sz="quarter" idx="11"/>
          </p:nvPr>
        </p:nvSpPr>
        <p:spPr>
          <a:xfrm>
            <a:off x="711986" y="6494400"/>
            <a:ext cx="2052148" cy="30777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T Norms Pro"/>
                <a:ea typeface="+mn-ea"/>
                <a:cs typeface="+mn-cs"/>
              </a:rPr>
              <a:t>Flexsafe</a:t>
            </a:r>
            <a:r>
              <a:rPr kumimoji="0" lang="en-US" sz="1000" b="0" i="0" u="none" strike="noStrike" kern="1200" cap="none" spc="0" normalizeH="0" baseline="30000" noProof="0" dirty="0">
                <a:ln>
                  <a:noFill/>
                </a:ln>
                <a:solidFill>
                  <a:prstClr val="black"/>
                </a:solidFill>
                <a:effectLst/>
                <a:uLnTx/>
                <a:uFillTx/>
                <a:latin typeface="TT Norms Pro"/>
                <a:ea typeface="+mn-ea"/>
                <a:cs typeface="+mn-cs"/>
              </a:rPr>
              <a:t>®</a:t>
            </a:r>
            <a:r>
              <a:rPr kumimoji="0" lang="en-US" sz="1000" b="0" i="0" u="none" strike="noStrike" kern="1200" cap="none" spc="0" normalizeH="0" baseline="0" noProof="0" dirty="0">
                <a:ln>
                  <a:noFill/>
                </a:ln>
                <a:solidFill>
                  <a:prstClr val="black"/>
                </a:solidFill>
                <a:effectLst/>
                <a:uLnTx/>
                <a:uFillTx/>
                <a:latin typeface="TT Norms Pro"/>
                <a:ea typeface="+mn-ea"/>
                <a:cs typeface="+mn-cs"/>
              </a:rPr>
              <a:t> Pro Mixer 5 L | 10 L | 20 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T Norms Pro"/>
              <a:ea typeface="+mn-ea"/>
              <a:cs typeface="+mn-cs"/>
            </a:endParaRPr>
          </a:p>
        </p:txBody>
      </p:sp>
      <p:grpSp>
        <p:nvGrpSpPr>
          <p:cNvPr id="10" name="Group 9">
            <a:extLst>
              <a:ext uri="{FF2B5EF4-FFF2-40B4-BE49-F238E27FC236}">
                <a16:creationId xmlns:a16="http://schemas.microsoft.com/office/drawing/2014/main" id="{951FC739-3272-B774-0D20-DAE757030942}"/>
              </a:ext>
            </a:extLst>
          </p:cNvPr>
          <p:cNvGrpSpPr/>
          <p:nvPr/>
        </p:nvGrpSpPr>
        <p:grpSpPr>
          <a:xfrm>
            <a:off x="1138185" y="3432862"/>
            <a:ext cx="3974550" cy="2428414"/>
            <a:chOff x="1024230" y="3422424"/>
            <a:chExt cx="3974550" cy="2428414"/>
          </a:xfrm>
        </p:grpSpPr>
        <p:pic>
          <p:nvPicPr>
            <p:cNvPr id="23" name="Image 22" descr="Une image contenant prise, Rectangle&#10;&#10;Description générée automatiquement">
              <a:extLst>
                <a:ext uri="{FF2B5EF4-FFF2-40B4-BE49-F238E27FC236}">
                  <a16:creationId xmlns:a16="http://schemas.microsoft.com/office/drawing/2014/main" id="{598DAF7D-9A21-6A74-2B8C-3180E0FE33A6}"/>
                </a:ext>
              </a:extLst>
            </p:cNvPr>
            <p:cNvPicPr>
              <a:picLocks noChangeAspect="1"/>
            </p:cNvPicPr>
            <p:nvPr/>
          </p:nvPicPr>
          <p:blipFill rotWithShape="1">
            <a:blip r:embed="rId6">
              <a:extLst>
                <a:ext uri="{28A0092B-C50C-407E-A947-70E740481C1C}">
                  <a14:useLocalDpi xmlns:a14="http://schemas.microsoft.com/office/drawing/2010/main" val="0"/>
                </a:ext>
              </a:extLst>
            </a:blip>
            <a:srcRect l="73294" t="23355" b="41603"/>
            <a:stretch/>
          </p:blipFill>
          <p:spPr>
            <a:xfrm>
              <a:off x="1024230" y="3517657"/>
              <a:ext cx="1037856" cy="851605"/>
            </a:xfrm>
            <a:prstGeom prst="rect">
              <a:avLst/>
            </a:prstGeom>
          </p:spPr>
        </p:pic>
        <p:pic>
          <p:nvPicPr>
            <p:cNvPr id="25" name="Image 24" descr="Une image contenant croquis, conception&#10;&#10;Description générée automatiquement">
              <a:extLst>
                <a:ext uri="{FF2B5EF4-FFF2-40B4-BE49-F238E27FC236}">
                  <a16:creationId xmlns:a16="http://schemas.microsoft.com/office/drawing/2014/main" id="{B5C119C2-2A4F-7009-E251-D4CBEB5B58DB}"/>
                </a:ext>
              </a:extLst>
            </p:cNvPr>
            <p:cNvPicPr>
              <a:picLocks noChangeAspect="1"/>
            </p:cNvPicPr>
            <p:nvPr/>
          </p:nvPicPr>
          <p:blipFill rotWithShape="1">
            <a:blip r:embed="rId7">
              <a:extLst>
                <a:ext uri="{28A0092B-C50C-407E-A947-70E740481C1C}">
                  <a14:useLocalDpi xmlns:a14="http://schemas.microsoft.com/office/drawing/2010/main" val="0"/>
                </a:ext>
              </a:extLst>
            </a:blip>
            <a:srcRect l="40788" t="53148" r="34529" b="24631"/>
            <a:stretch/>
          </p:blipFill>
          <p:spPr>
            <a:xfrm>
              <a:off x="2447949" y="5121171"/>
              <a:ext cx="1296102" cy="729667"/>
            </a:xfrm>
            <a:prstGeom prst="rect">
              <a:avLst/>
            </a:prstGeom>
          </p:spPr>
        </p:pic>
        <p:grpSp>
          <p:nvGrpSpPr>
            <p:cNvPr id="9" name="Group 8">
              <a:extLst>
                <a:ext uri="{FF2B5EF4-FFF2-40B4-BE49-F238E27FC236}">
                  <a16:creationId xmlns:a16="http://schemas.microsoft.com/office/drawing/2014/main" id="{578837AD-BC0A-278A-E877-2004DD5D5313}"/>
                </a:ext>
              </a:extLst>
            </p:cNvPr>
            <p:cNvGrpSpPr/>
            <p:nvPr/>
          </p:nvGrpSpPr>
          <p:grpSpPr>
            <a:xfrm>
              <a:off x="1543158" y="4448686"/>
              <a:ext cx="2865474" cy="593061"/>
              <a:chOff x="1677371" y="4280606"/>
              <a:chExt cx="2865474" cy="593061"/>
            </a:xfrm>
          </p:grpSpPr>
          <p:cxnSp>
            <p:nvCxnSpPr>
              <p:cNvPr id="37" name="Connecteur : en angle 36">
                <a:extLst>
                  <a:ext uri="{FF2B5EF4-FFF2-40B4-BE49-F238E27FC236}">
                    <a16:creationId xmlns:a16="http://schemas.microsoft.com/office/drawing/2014/main" id="{C8BB887F-A381-D371-98DD-B3AE707F65E0}"/>
                  </a:ext>
                </a:extLst>
              </p:cNvPr>
              <p:cNvCxnSpPr>
                <a:cxnSpLocks/>
              </p:cNvCxnSpPr>
              <p:nvPr/>
            </p:nvCxnSpPr>
            <p:spPr>
              <a:xfrm rot="16200000" flipH="1">
                <a:off x="2097210" y="3860768"/>
                <a:ext cx="593060" cy="1432737"/>
              </a:xfrm>
              <a:prstGeom prst="bentConnector3">
                <a:avLst/>
              </a:prstGeom>
              <a:ln w="635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Connecteur : en angle 41">
                <a:extLst>
                  <a:ext uri="{FF2B5EF4-FFF2-40B4-BE49-F238E27FC236}">
                    <a16:creationId xmlns:a16="http://schemas.microsoft.com/office/drawing/2014/main" id="{85D2AD74-1581-7829-B38C-2225089BCE3A}"/>
                  </a:ext>
                </a:extLst>
              </p:cNvPr>
              <p:cNvCxnSpPr>
                <a:cxnSpLocks/>
              </p:cNvCxnSpPr>
              <p:nvPr/>
            </p:nvCxnSpPr>
            <p:spPr>
              <a:xfrm rot="5400000">
                <a:off x="3677509" y="3710717"/>
                <a:ext cx="295447" cy="1435225"/>
              </a:xfrm>
              <a:prstGeom prst="bentConnector2">
                <a:avLst/>
              </a:prstGeom>
              <a:ln w="635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8" name="Picture 7" descr="A clear plastic box with a yellow label&#10;&#10;AI-generated content may be incorrect.">
              <a:extLst>
                <a:ext uri="{FF2B5EF4-FFF2-40B4-BE49-F238E27FC236}">
                  <a16:creationId xmlns:a16="http://schemas.microsoft.com/office/drawing/2014/main" id="{56A2484D-3D52-5B73-B5A6-DDA034177C21}"/>
                </a:ext>
              </a:extLst>
            </p:cNvPr>
            <p:cNvPicPr>
              <a:picLocks noChangeAspect="1"/>
            </p:cNvPicPr>
            <p:nvPr/>
          </p:nvPicPr>
          <p:blipFill>
            <a:blip r:embed="rId8">
              <a:extLst>
                <a:ext uri="{28A0092B-C50C-407E-A947-70E740481C1C}">
                  <a14:useLocalDpi xmlns:a14="http://schemas.microsoft.com/office/drawing/2010/main" val="0"/>
                </a:ext>
              </a:extLst>
            </a:blip>
            <a:srcRect l="29881" t="3346" r="28446" b="6441"/>
            <a:stretch/>
          </p:blipFill>
          <p:spPr>
            <a:xfrm>
              <a:off x="3929465" y="3422424"/>
              <a:ext cx="1069315" cy="1157410"/>
            </a:xfrm>
            <a:prstGeom prst="rect">
              <a:avLst/>
            </a:prstGeom>
          </p:spPr>
        </p:pic>
      </p:grpSp>
    </p:spTree>
    <p:extLst>
      <p:ext uri="{BB962C8B-B14F-4D97-AF65-F5344CB8AC3E}">
        <p14:creationId xmlns:p14="http://schemas.microsoft.com/office/powerpoint/2010/main" val="3742170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C8A9784F-623E-7632-2310-E5B804E24237}"/>
              </a:ext>
            </a:extLst>
          </p:cNvPr>
          <p:cNvGraphicFramePr>
            <a:graphicFrameLocks noChangeAspect="1"/>
          </p:cNvGraphicFramePr>
          <p:nvPr>
            <p:custDataLst>
              <p:tags r:id="rId1"/>
            </p:custDataLst>
            <p:extLst>
              <p:ext uri="{D42A27DB-BD31-4B8C-83A1-F6EECF244321}">
                <p14:modId xmlns:p14="http://schemas.microsoft.com/office/powerpoint/2010/main" val="17621999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6" imgW="415" imgH="416" progId="TCLayout.ActiveDocument.1">
                  <p:embed/>
                </p:oleObj>
              </mc:Choice>
              <mc:Fallback>
                <p:oleObj name="Diapositive think-cell" r:id="rId6" imgW="415" imgH="416" progId="TCLayout.ActiveDocument.1">
                  <p:embed/>
                  <p:pic>
                    <p:nvPicPr>
                      <p:cNvPr id="6" name="think-cell data - do not delete" hidden="1">
                        <a:extLst>
                          <a:ext uri="{FF2B5EF4-FFF2-40B4-BE49-F238E27FC236}">
                            <a16:creationId xmlns:a16="http://schemas.microsoft.com/office/drawing/2014/main" id="{C8A9784F-623E-7632-2310-E5B804E2423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1" name="Textplatzhalter 10">
            <a:extLst>
              <a:ext uri="{FF2B5EF4-FFF2-40B4-BE49-F238E27FC236}">
                <a16:creationId xmlns:a16="http://schemas.microsoft.com/office/drawing/2014/main" id="{A4A014AB-52EC-4487-96D8-C6E10D1BB01A}"/>
              </a:ext>
            </a:extLst>
          </p:cNvPr>
          <p:cNvSpPr>
            <a:spLocks noGrp="1"/>
          </p:cNvSpPr>
          <p:nvPr>
            <p:ph type="body" sz="quarter" idx="15"/>
          </p:nvPr>
        </p:nvSpPr>
        <p:spPr>
          <a:xfrm>
            <a:off x="300037" y="1736725"/>
            <a:ext cx="5651501" cy="3816350"/>
          </a:xfrm>
        </p:spPr>
        <p:txBody>
          <a:bodyPr vert="horz" lIns="0" tIns="0" rIns="0" bIns="0" rtlCol="0" anchor="t">
            <a:noAutofit/>
          </a:bodyPr>
          <a:lstStyle/>
          <a:p>
            <a:r>
              <a:rPr lang="en-US" noProof="0" dirty="0"/>
              <a:t>Powerful mixing enabled by</a:t>
            </a:r>
          </a:p>
          <a:p>
            <a:pPr lvl="1"/>
            <a:r>
              <a:rPr lang="en-US" noProof="0" dirty="0"/>
              <a:t>Electromagnets in motor drive permanent magnet inside bag</a:t>
            </a:r>
          </a:p>
          <a:p>
            <a:pPr lvl="1"/>
            <a:r>
              <a:rPr lang="en-US" noProof="0" dirty="0"/>
              <a:t>High rotation speed of the single-use magnetic impeller up to 750 rpm</a:t>
            </a:r>
          </a:p>
          <a:p>
            <a:pPr lvl="1"/>
            <a:r>
              <a:rPr lang="en-US" noProof="0" dirty="0"/>
              <a:t>High torque up to 10 N.cm</a:t>
            </a:r>
          </a:p>
          <a:p>
            <a:pPr marL="161925" indent="-161925">
              <a:spcBef>
                <a:spcPts val="600"/>
              </a:spcBef>
            </a:pPr>
            <a:r>
              <a:rPr lang="en-US" noProof="0" dirty="0"/>
              <a:t>Low shear mixing is possible thanks to</a:t>
            </a:r>
          </a:p>
          <a:p>
            <a:pPr lvl="1"/>
            <a:r>
              <a:rPr lang="en-US" noProof="0" dirty="0"/>
              <a:t>No moving parts within motor</a:t>
            </a:r>
          </a:p>
          <a:p>
            <a:pPr lvl="1"/>
            <a:r>
              <a:rPr lang="en-US" noProof="0" dirty="0"/>
              <a:t>Contact free impeller limiting shear stress</a:t>
            </a:r>
          </a:p>
          <a:p>
            <a:pPr marL="0" indent="0">
              <a:buNone/>
            </a:pPr>
            <a:endParaRPr lang="en-US" noProof="0" dirty="0"/>
          </a:p>
        </p:txBody>
      </p:sp>
      <p:sp>
        <p:nvSpPr>
          <p:cNvPr id="5" name="Foliennummernplatzhalter 4">
            <a:extLst>
              <a:ext uri="{FF2B5EF4-FFF2-40B4-BE49-F238E27FC236}">
                <a16:creationId xmlns:a16="http://schemas.microsoft.com/office/drawing/2014/main" id="{AEB3ECAB-DF52-414A-A5AE-E952432E63D3}"/>
              </a:ext>
            </a:extLst>
          </p:cNvPr>
          <p:cNvSpPr>
            <a:spLocks noGrp="1"/>
          </p:cNvSpPr>
          <p:nvPr>
            <p:ph type="sldNum" sz="quarter" idx="12"/>
          </p:nvPr>
        </p:nvSpPr>
        <p:spPr/>
        <p:txBody>
          <a:bodyPr/>
          <a:lstStyle/>
          <a:p>
            <a:fld id="{0C8761C7-EE27-4485-904A-AF787EF92FBE}" type="slidenum">
              <a:rPr lang="en-US" noProof="0" smtClean="0"/>
              <a:pPr/>
              <a:t>8</a:t>
            </a:fld>
            <a:endParaRPr lang="en-US" noProof="0" dirty="0"/>
          </a:p>
        </p:txBody>
      </p:sp>
      <p:sp>
        <p:nvSpPr>
          <p:cNvPr id="9" name="Textplatzhalter 8">
            <a:extLst>
              <a:ext uri="{FF2B5EF4-FFF2-40B4-BE49-F238E27FC236}">
                <a16:creationId xmlns:a16="http://schemas.microsoft.com/office/drawing/2014/main" id="{CDCA4ABC-AF30-4FE5-B014-00C808F69007}"/>
              </a:ext>
            </a:extLst>
          </p:cNvPr>
          <p:cNvSpPr>
            <a:spLocks noGrp="1"/>
          </p:cNvSpPr>
          <p:nvPr>
            <p:ph type="body" sz="quarter" idx="13"/>
          </p:nvPr>
        </p:nvSpPr>
        <p:spPr/>
        <p:txBody>
          <a:bodyPr/>
          <a:lstStyle/>
          <a:p>
            <a:r>
              <a:rPr lang="en-US" noProof="0" dirty="0"/>
              <a:t>Flexsafe</a:t>
            </a:r>
            <a:r>
              <a:rPr lang="en-US" baseline="30000" noProof="0" dirty="0"/>
              <a:t>®</a:t>
            </a:r>
            <a:r>
              <a:rPr lang="en-US" noProof="0" dirty="0"/>
              <a:t> Pro Mixer</a:t>
            </a:r>
          </a:p>
        </p:txBody>
      </p:sp>
      <p:sp>
        <p:nvSpPr>
          <p:cNvPr id="2" name="Espace réservé du texte 1">
            <a:extLst>
              <a:ext uri="{FF2B5EF4-FFF2-40B4-BE49-F238E27FC236}">
                <a16:creationId xmlns:a16="http://schemas.microsoft.com/office/drawing/2014/main" id="{9C89B138-C9B8-E07B-886E-E547973D8217}"/>
              </a:ext>
            </a:extLst>
          </p:cNvPr>
          <p:cNvSpPr>
            <a:spLocks noGrp="1"/>
          </p:cNvSpPr>
          <p:nvPr>
            <p:ph type="body" sz="quarter" idx="18"/>
          </p:nvPr>
        </p:nvSpPr>
        <p:spPr>
          <a:xfrm>
            <a:off x="298800" y="5562000"/>
            <a:ext cx="11592000" cy="190240"/>
          </a:xfrm>
        </p:spPr>
        <p:txBody>
          <a:bodyPr/>
          <a:lstStyle/>
          <a:p>
            <a:endParaRPr lang="en-US" noProof="0" dirty="0"/>
          </a:p>
        </p:txBody>
      </p:sp>
      <p:sp>
        <p:nvSpPr>
          <p:cNvPr id="8" name="Titel 7">
            <a:extLst>
              <a:ext uri="{FF2B5EF4-FFF2-40B4-BE49-F238E27FC236}">
                <a16:creationId xmlns:a16="http://schemas.microsoft.com/office/drawing/2014/main" id="{FA028F2E-A4B1-481B-BA97-9CAF4E1E9BE8}"/>
              </a:ext>
            </a:extLst>
          </p:cNvPr>
          <p:cNvSpPr>
            <a:spLocks noGrp="1"/>
          </p:cNvSpPr>
          <p:nvPr>
            <p:ph type="title"/>
          </p:nvPr>
        </p:nvSpPr>
        <p:spPr/>
        <p:txBody>
          <a:bodyPr vert="horz"/>
          <a:lstStyle/>
          <a:p>
            <a:pPr algn="l"/>
            <a:r>
              <a:rPr lang="en-US" sz="2800" noProof="0" dirty="0"/>
              <a:t>A Mixing Technology Combining Powerful and Low Shear Mixing</a:t>
            </a:r>
          </a:p>
        </p:txBody>
      </p:sp>
      <p:pic>
        <p:nvPicPr>
          <p:cNvPr id="18" name="Mon nouveau projet vidéo1">
            <a:hlinkClick r:id="" action="ppaction://media"/>
            <a:extLst>
              <a:ext uri="{FF2B5EF4-FFF2-40B4-BE49-F238E27FC236}">
                <a16:creationId xmlns:a16="http://schemas.microsoft.com/office/drawing/2014/main" id="{32E2A9D2-A7E7-838C-33A5-C19F43EBFFFB}"/>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8"/>
          <a:srcRect l="19727" t="31205" r="17026"/>
          <a:stretch/>
        </p:blipFill>
        <p:spPr>
          <a:xfrm>
            <a:off x="6888480" y="2321746"/>
            <a:ext cx="4325148" cy="2646308"/>
          </a:xfrm>
          <a:prstGeom prst="rect">
            <a:avLst/>
          </a:prstGeom>
        </p:spPr>
      </p:pic>
      <p:sp>
        <p:nvSpPr>
          <p:cNvPr id="3" name="Fußzeilenplatzhalter 3">
            <a:extLst>
              <a:ext uri="{FF2B5EF4-FFF2-40B4-BE49-F238E27FC236}">
                <a16:creationId xmlns:a16="http://schemas.microsoft.com/office/drawing/2014/main" id="{E13ADF35-F985-B4F1-0BB8-F22650EA6769}"/>
              </a:ext>
            </a:extLst>
          </p:cNvPr>
          <p:cNvSpPr>
            <a:spLocks noGrp="1"/>
          </p:cNvSpPr>
          <p:nvPr>
            <p:ph type="ftr" sz="quarter" idx="11"/>
          </p:nvPr>
        </p:nvSpPr>
        <p:spPr>
          <a:xfrm>
            <a:off x="711986" y="6494400"/>
            <a:ext cx="2052148" cy="30777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T Norms Pro"/>
                <a:ea typeface="+mn-ea"/>
                <a:cs typeface="+mn-cs"/>
              </a:rPr>
              <a:t>Flexsafe</a:t>
            </a:r>
            <a:r>
              <a:rPr kumimoji="0" lang="en-US" sz="1000" b="0" i="0" u="none" strike="noStrike" kern="1200" cap="none" spc="0" normalizeH="0" baseline="30000" noProof="0" dirty="0">
                <a:ln>
                  <a:noFill/>
                </a:ln>
                <a:solidFill>
                  <a:prstClr val="black"/>
                </a:solidFill>
                <a:effectLst/>
                <a:uLnTx/>
                <a:uFillTx/>
                <a:latin typeface="TT Norms Pro"/>
                <a:ea typeface="+mn-ea"/>
                <a:cs typeface="+mn-cs"/>
              </a:rPr>
              <a:t>®</a:t>
            </a:r>
            <a:r>
              <a:rPr kumimoji="0" lang="en-US" sz="1000" b="0" i="0" u="none" strike="noStrike" kern="1200" cap="none" spc="0" normalizeH="0" baseline="0" noProof="0" dirty="0">
                <a:ln>
                  <a:noFill/>
                </a:ln>
                <a:solidFill>
                  <a:prstClr val="black"/>
                </a:solidFill>
                <a:effectLst/>
                <a:uLnTx/>
                <a:uFillTx/>
                <a:latin typeface="TT Norms Pro"/>
                <a:ea typeface="+mn-ea"/>
                <a:cs typeface="+mn-cs"/>
              </a:rPr>
              <a:t> Pro Mixer 5 L | 10 L | 20 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T Norms Pro"/>
              <a:ea typeface="+mn-ea"/>
              <a:cs typeface="+mn-cs"/>
            </a:endParaRPr>
          </a:p>
        </p:txBody>
      </p:sp>
    </p:spTree>
    <p:extLst>
      <p:ext uri="{BB962C8B-B14F-4D97-AF65-F5344CB8AC3E}">
        <p14:creationId xmlns:p14="http://schemas.microsoft.com/office/powerpoint/2010/main" val="336142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4"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p:cTn id="12" repeatCount="indefinite" fill="hold" display="0">
                  <p:stCondLst>
                    <p:cond delay="indefinite"/>
                  </p:stCondLst>
                </p:cTn>
                <p:tgtEl>
                  <p:spTgt spid="1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C8A9784F-623E-7632-2310-E5B804E24237}"/>
              </a:ext>
            </a:extLst>
          </p:cNvPr>
          <p:cNvGraphicFramePr>
            <a:graphicFrameLocks noChangeAspect="1"/>
          </p:cNvGraphicFramePr>
          <p:nvPr>
            <p:custDataLst>
              <p:tags r:id="rId1"/>
            </p:custDataLst>
            <p:extLst>
              <p:ext uri="{D42A27DB-BD31-4B8C-83A1-F6EECF244321}">
                <p14:modId xmlns:p14="http://schemas.microsoft.com/office/powerpoint/2010/main" val="34730285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415" imgH="416" progId="TCLayout.ActiveDocument.1">
                  <p:embed/>
                </p:oleObj>
              </mc:Choice>
              <mc:Fallback>
                <p:oleObj name="Diapositive think-cell" r:id="rId4" imgW="415" imgH="416" progId="TCLayout.ActiveDocument.1">
                  <p:embed/>
                  <p:pic>
                    <p:nvPicPr>
                      <p:cNvPr id="6" name="think-cell data - do not delete" hidden="1">
                        <a:extLst>
                          <a:ext uri="{FF2B5EF4-FFF2-40B4-BE49-F238E27FC236}">
                            <a16:creationId xmlns:a16="http://schemas.microsoft.com/office/drawing/2014/main" id="{C8A9784F-623E-7632-2310-E5B804E242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Textplatzhalter 10">
            <a:extLst>
              <a:ext uri="{FF2B5EF4-FFF2-40B4-BE49-F238E27FC236}">
                <a16:creationId xmlns:a16="http://schemas.microsoft.com/office/drawing/2014/main" id="{A4A014AB-52EC-4487-96D8-C6E10D1BB01A}"/>
              </a:ext>
            </a:extLst>
          </p:cNvPr>
          <p:cNvSpPr>
            <a:spLocks noGrp="1"/>
          </p:cNvSpPr>
          <p:nvPr>
            <p:ph type="body" sz="quarter" idx="15"/>
          </p:nvPr>
        </p:nvSpPr>
        <p:spPr/>
        <p:txBody>
          <a:bodyPr/>
          <a:lstStyle/>
          <a:p>
            <a:r>
              <a:rPr lang="en-US" noProof="0" dirty="0"/>
              <a:t>High torque and high speed allows fast powder dissolution in a few minutes</a:t>
            </a:r>
          </a:p>
          <a:p>
            <a:pPr marL="0" indent="0">
              <a:buNone/>
            </a:pPr>
            <a:endParaRPr lang="en-US" noProof="0" dirty="0"/>
          </a:p>
        </p:txBody>
      </p:sp>
      <p:sp>
        <p:nvSpPr>
          <p:cNvPr id="5" name="Foliennummernplatzhalter 4">
            <a:extLst>
              <a:ext uri="{FF2B5EF4-FFF2-40B4-BE49-F238E27FC236}">
                <a16:creationId xmlns:a16="http://schemas.microsoft.com/office/drawing/2014/main" id="{AEB3ECAB-DF52-414A-A5AE-E952432E63D3}"/>
              </a:ext>
            </a:extLst>
          </p:cNvPr>
          <p:cNvSpPr>
            <a:spLocks noGrp="1"/>
          </p:cNvSpPr>
          <p:nvPr>
            <p:ph type="sldNum" sz="quarter" idx="12"/>
          </p:nvPr>
        </p:nvSpPr>
        <p:spPr/>
        <p:txBody>
          <a:bodyPr/>
          <a:lstStyle/>
          <a:p>
            <a:fld id="{0C8761C7-EE27-4485-904A-AF787EF92FBE}" type="slidenum">
              <a:rPr lang="en-US" noProof="0" smtClean="0"/>
              <a:pPr/>
              <a:t>9</a:t>
            </a:fld>
            <a:endParaRPr lang="en-US" noProof="0" dirty="0"/>
          </a:p>
        </p:txBody>
      </p:sp>
      <p:sp>
        <p:nvSpPr>
          <p:cNvPr id="9" name="Textplatzhalter 8">
            <a:extLst>
              <a:ext uri="{FF2B5EF4-FFF2-40B4-BE49-F238E27FC236}">
                <a16:creationId xmlns:a16="http://schemas.microsoft.com/office/drawing/2014/main" id="{CDCA4ABC-AF30-4FE5-B014-00C808F69007}"/>
              </a:ext>
            </a:extLst>
          </p:cNvPr>
          <p:cNvSpPr>
            <a:spLocks noGrp="1"/>
          </p:cNvSpPr>
          <p:nvPr>
            <p:ph type="body" sz="quarter" idx="13"/>
          </p:nvPr>
        </p:nvSpPr>
        <p:spPr/>
        <p:txBody>
          <a:bodyPr/>
          <a:lstStyle/>
          <a:p>
            <a:r>
              <a:rPr lang="en-US" noProof="0" dirty="0"/>
              <a:t>Flexsafe</a:t>
            </a:r>
            <a:r>
              <a:rPr lang="en-US" baseline="30000" noProof="0" dirty="0"/>
              <a:t>®</a:t>
            </a:r>
            <a:r>
              <a:rPr lang="en-US" noProof="0" dirty="0"/>
              <a:t> Pro Mixer</a:t>
            </a:r>
          </a:p>
        </p:txBody>
      </p:sp>
      <p:sp>
        <p:nvSpPr>
          <p:cNvPr id="10" name="Espace réservé du texte 9">
            <a:extLst>
              <a:ext uri="{FF2B5EF4-FFF2-40B4-BE49-F238E27FC236}">
                <a16:creationId xmlns:a16="http://schemas.microsoft.com/office/drawing/2014/main" id="{19DF30AB-139B-6C7B-2160-0AF59C419F02}"/>
              </a:ext>
            </a:extLst>
          </p:cNvPr>
          <p:cNvSpPr>
            <a:spLocks noGrp="1"/>
          </p:cNvSpPr>
          <p:nvPr>
            <p:ph type="body" sz="quarter" idx="18"/>
          </p:nvPr>
        </p:nvSpPr>
        <p:spPr>
          <a:xfrm>
            <a:off x="298800" y="5562000"/>
            <a:ext cx="11592000" cy="190240"/>
          </a:xfrm>
        </p:spPr>
        <p:txBody>
          <a:bodyPr/>
          <a:lstStyle/>
          <a:p>
            <a:endParaRPr lang="en-US" noProof="0" dirty="0"/>
          </a:p>
        </p:txBody>
      </p:sp>
      <p:sp>
        <p:nvSpPr>
          <p:cNvPr id="8" name="Titel 7">
            <a:extLst>
              <a:ext uri="{FF2B5EF4-FFF2-40B4-BE49-F238E27FC236}">
                <a16:creationId xmlns:a16="http://schemas.microsoft.com/office/drawing/2014/main" id="{FA028F2E-A4B1-481B-BA97-9CAF4E1E9BE8}"/>
              </a:ext>
            </a:extLst>
          </p:cNvPr>
          <p:cNvSpPr>
            <a:spLocks noGrp="1"/>
          </p:cNvSpPr>
          <p:nvPr>
            <p:ph type="title"/>
          </p:nvPr>
        </p:nvSpPr>
        <p:spPr/>
        <p:txBody>
          <a:bodyPr vert="horz"/>
          <a:lstStyle/>
          <a:p>
            <a:r>
              <a:rPr lang="en-US" noProof="0" dirty="0">
                <a:latin typeface="TT Norms Pro"/>
              </a:rPr>
              <a:t>Maximizing Buffers and Media Preparation with Efficient Mixing</a:t>
            </a:r>
          </a:p>
        </p:txBody>
      </p:sp>
      <p:graphicFrame>
        <p:nvGraphicFramePr>
          <p:cNvPr id="2" name="Chart 2">
            <a:extLst>
              <a:ext uri="{FF2B5EF4-FFF2-40B4-BE49-F238E27FC236}">
                <a16:creationId xmlns:a16="http://schemas.microsoft.com/office/drawing/2014/main" id="{5602CDFC-A743-430C-908D-6E45F0157E10}"/>
              </a:ext>
            </a:extLst>
          </p:cNvPr>
          <p:cNvGraphicFramePr>
            <a:graphicFrameLocks/>
          </p:cNvGraphicFramePr>
          <p:nvPr>
            <p:extLst>
              <p:ext uri="{D42A27DB-BD31-4B8C-83A1-F6EECF244321}">
                <p14:modId xmlns:p14="http://schemas.microsoft.com/office/powerpoint/2010/main" val="3406071650"/>
              </p:ext>
            </p:extLst>
          </p:nvPr>
        </p:nvGraphicFramePr>
        <p:xfrm>
          <a:off x="6240464" y="2539093"/>
          <a:ext cx="5651500" cy="301398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 name="Chart 1">
            <a:extLst>
              <a:ext uri="{FF2B5EF4-FFF2-40B4-BE49-F238E27FC236}">
                <a16:creationId xmlns:a16="http://schemas.microsoft.com/office/drawing/2014/main" id="{35037202-53F9-48B7-B94C-CB9EE11A997F}"/>
              </a:ext>
            </a:extLst>
          </p:cNvPr>
          <p:cNvGraphicFramePr>
            <a:graphicFrameLocks/>
          </p:cNvGraphicFramePr>
          <p:nvPr>
            <p:extLst>
              <p:ext uri="{D42A27DB-BD31-4B8C-83A1-F6EECF244321}">
                <p14:modId xmlns:p14="http://schemas.microsoft.com/office/powerpoint/2010/main" val="1346223074"/>
              </p:ext>
            </p:extLst>
          </p:nvPr>
        </p:nvGraphicFramePr>
        <p:xfrm>
          <a:off x="300036" y="2539092"/>
          <a:ext cx="5651502" cy="3013983"/>
        </p:xfrm>
        <a:graphic>
          <a:graphicData uri="http://schemas.openxmlformats.org/drawingml/2006/chart">
            <c:chart xmlns:c="http://schemas.openxmlformats.org/drawingml/2006/chart" xmlns:r="http://schemas.openxmlformats.org/officeDocument/2006/relationships" r:id="rId7"/>
          </a:graphicData>
        </a:graphic>
      </p:graphicFrame>
      <p:sp>
        <p:nvSpPr>
          <p:cNvPr id="3" name="Fußzeilenplatzhalter 3">
            <a:extLst>
              <a:ext uri="{FF2B5EF4-FFF2-40B4-BE49-F238E27FC236}">
                <a16:creationId xmlns:a16="http://schemas.microsoft.com/office/drawing/2014/main" id="{51315ABC-E6CE-1740-60DA-540F6CCCF33A}"/>
              </a:ext>
            </a:extLst>
          </p:cNvPr>
          <p:cNvSpPr>
            <a:spLocks noGrp="1"/>
          </p:cNvSpPr>
          <p:nvPr>
            <p:ph type="ftr" sz="quarter" idx="11"/>
          </p:nvPr>
        </p:nvSpPr>
        <p:spPr>
          <a:xfrm>
            <a:off x="711986" y="6494400"/>
            <a:ext cx="2052148" cy="30777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T Norms Pro"/>
                <a:ea typeface="+mn-ea"/>
                <a:cs typeface="+mn-cs"/>
              </a:rPr>
              <a:t>Flexsafe</a:t>
            </a:r>
            <a:r>
              <a:rPr kumimoji="0" lang="en-US" sz="1000" b="0" i="0" u="none" strike="noStrike" kern="1200" cap="none" spc="0" normalizeH="0" baseline="30000" noProof="0" dirty="0">
                <a:ln>
                  <a:noFill/>
                </a:ln>
                <a:solidFill>
                  <a:prstClr val="black"/>
                </a:solidFill>
                <a:effectLst/>
                <a:uLnTx/>
                <a:uFillTx/>
                <a:latin typeface="TT Norms Pro"/>
                <a:ea typeface="+mn-ea"/>
                <a:cs typeface="+mn-cs"/>
              </a:rPr>
              <a:t>®</a:t>
            </a:r>
            <a:r>
              <a:rPr kumimoji="0" lang="en-US" sz="1000" b="0" i="0" u="none" strike="noStrike" kern="1200" cap="none" spc="0" normalizeH="0" baseline="0" noProof="0" dirty="0">
                <a:ln>
                  <a:noFill/>
                </a:ln>
                <a:solidFill>
                  <a:prstClr val="black"/>
                </a:solidFill>
                <a:effectLst/>
                <a:uLnTx/>
                <a:uFillTx/>
                <a:latin typeface="TT Norms Pro"/>
                <a:ea typeface="+mn-ea"/>
                <a:cs typeface="+mn-cs"/>
              </a:rPr>
              <a:t> Pro Mixer 5 L | 10 L | 20 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T Norms Pro"/>
              <a:ea typeface="+mn-ea"/>
              <a:cs typeface="+mn-cs"/>
            </a:endParaRPr>
          </a:p>
        </p:txBody>
      </p:sp>
    </p:spTree>
    <p:extLst>
      <p:ext uri="{BB962C8B-B14F-4D97-AF65-F5344CB8AC3E}">
        <p14:creationId xmlns:p14="http://schemas.microsoft.com/office/powerpoint/2010/main" val="9348648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artorius">
  <a:themeElements>
    <a:clrScheme name="Sartorius">
      <a:dk1>
        <a:sysClr val="windowText" lastClr="000000"/>
      </a:dk1>
      <a:lt1>
        <a:sysClr val="window" lastClr="FFFFFF"/>
      </a:lt1>
      <a:dk2>
        <a:srgbClr val="000000"/>
      </a:dk2>
      <a:lt2>
        <a:srgbClr val="FFED00"/>
      </a:lt2>
      <a:accent1>
        <a:srgbClr val="C6C6C6"/>
      </a:accent1>
      <a:accent2>
        <a:srgbClr val="B2B2B2"/>
      </a:accent2>
      <a:accent3>
        <a:srgbClr val="9D9D9D"/>
      </a:accent3>
      <a:accent4>
        <a:srgbClr val="878787"/>
      </a:accent4>
      <a:accent5>
        <a:srgbClr val="6F6F6F"/>
      </a:accent5>
      <a:accent6>
        <a:srgbClr val="575757"/>
      </a:accent6>
      <a:hlink>
        <a:srgbClr val="000000"/>
      </a:hlink>
      <a:folHlink>
        <a:srgbClr val="000000"/>
      </a:folHlink>
    </a:clrScheme>
    <a:fontScheme name="Satorius_nus">
      <a:majorFont>
        <a:latin typeface="TT Norms Pro"/>
        <a:ea typeface=""/>
        <a:cs typeface=""/>
      </a:majorFont>
      <a:minorFont>
        <a:latin typeface="TT Norm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t" anchorCtr="0"/>
      <a:lstStyle>
        <a:defPPr algn="l">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bodyPr vert="horz" lIns="0" tIns="0" rIns="0" bIns="0" rtlCol="0">
        <a:noAutofit/>
      </a:bodyPr>
      <a:lstStyle>
        <a:defPPr algn="l">
          <a:defRPr noProof="0" dirty="0" smtClean="0"/>
        </a:defPPr>
      </a:lstStyle>
    </a:txDef>
  </a:objectDefaults>
  <a:extraClrSchemeLst/>
  <a:custClrLst>
    <a:custClr name="Grey1">
      <a:srgbClr val="C6C6C6"/>
    </a:custClr>
    <a:custClr name="Grey2">
      <a:srgbClr val="B2B2B2"/>
    </a:custClr>
    <a:custClr name="Grey3">
      <a:srgbClr val="9D9D9D"/>
    </a:custClr>
    <a:custClr name="Grey4">
      <a:srgbClr val="878787"/>
    </a:custClr>
    <a:custClr name="Grey5">
      <a:srgbClr val="6F6F6F"/>
    </a:custClr>
    <a:custClr name="Grey6">
      <a:srgbClr val="575757"/>
    </a:custClr>
    <a:custClr name="Grey7">
      <a:srgbClr val="3C3C3C"/>
    </a:custClr>
    <a:custClr name="Blank">
      <a:srgbClr val="FFFFFF"/>
    </a:custClr>
    <a:custClr name="Blank2">
      <a:srgbClr val="FFFFFF"/>
    </a:custClr>
    <a:custClr name="Teal">
      <a:srgbClr val="00B9BE"/>
    </a:custClr>
    <a:custClr name="Tertiary 1">
      <a:srgbClr val="00B9BE"/>
    </a:custClr>
    <a:custClr name="Tertiary 2">
      <a:srgbClr val="E6007D"/>
    </a:custClr>
    <a:custClr name="Tertiary 3">
      <a:srgbClr val="00A0E6"/>
    </a:custClr>
    <a:custClr name="Tertiary 4">
      <a:srgbClr val="961982"/>
    </a:custClr>
    <a:custClr name="Tertiary 5">
      <a:srgbClr val="0069BE"/>
    </a:custClr>
    <a:custClr name="Tertiary 6">
      <a:srgbClr val="F06EA5"/>
    </a:custClr>
    <a:custClr name="Tertiary 7">
      <a:srgbClr val="008796"/>
    </a:custClr>
    <a:custClr name="Tertiary 8">
      <a:srgbClr val="462882"/>
    </a:custClr>
    <a:custClr name="Blank3">
      <a:srgbClr val="FFFFFF"/>
    </a:custClr>
    <a:custClr name="Blank4">
      <a:srgbClr val="FFFFFF"/>
    </a:custClr>
    <a:custClr name="Red">
      <a:srgbClr val="E60046"/>
    </a:custClr>
    <a:custClr name="Yellow">
      <a:srgbClr val="FFED00"/>
    </a:custClr>
    <a:custClr name="Green">
      <a:srgbClr val="00AA46"/>
    </a:custClr>
  </a:custClrLst>
  <a:extLst>
    <a:ext uri="{05A4C25C-085E-4340-85A3-A5531E510DB2}">
      <thm15:themeFamily xmlns:thm15="http://schemas.microsoft.com/office/thememl/2012/main" name="DRAFT_Master_16-9_Sartorius_EN.pptx" id="{E854D7D3-C702-4366-AF2E-CBF4896EB24E}" vid="{B8FD5D59-26A2-44DB-8DEA-4935D0DC1F74}"/>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B5B0FD559A974DBD365247EC9BC28E" ma:contentTypeVersion="24" ma:contentTypeDescription="Crée un document." ma:contentTypeScope="" ma:versionID="97daadd72824d3a7988a5cc93876223c">
  <xsd:schema xmlns:xsd="http://www.w3.org/2001/XMLSchema" xmlns:xs="http://www.w3.org/2001/XMLSchema" xmlns:p="http://schemas.microsoft.com/office/2006/metadata/properties" xmlns:ns1="http://schemas.microsoft.com/sharepoint/v3" xmlns:ns2="728fc349-5292-41f5-bbd9-9a5860525a52" xmlns:ns3="0e48be7a-4aab-42b0-9477-5e71c2b3aea6" targetNamespace="http://schemas.microsoft.com/office/2006/metadata/properties" ma:root="true" ma:fieldsID="02bf34bddfe20f674bf4ae0dc4ad01a3" ns1:_="" ns2:_="" ns3:_="">
    <xsd:import namespace="http://schemas.microsoft.com/sharepoint/v3"/>
    <xsd:import namespace="728fc349-5292-41f5-bbd9-9a5860525a52"/>
    <xsd:import namespace="0e48be7a-4aab-42b0-9477-5e71c2b3aea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Transferred" minOccurs="0"/>
                <xsd:element ref="ns2:Overview"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8" nillable="true" ma:displayName="Propriétés de la stratégie de conformité unifiée" ma:hidden="true" ma:internalName="_ip_UnifiedCompliancePolicyProperties">
      <xsd:simpleType>
        <xsd:restriction base="dms:Note"/>
      </xsd:simpleType>
    </xsd:element>
    <xsd:element name="_ip_UnifiedCompliancePolicyUIAction" ma:index="29" nillable="true" ma:displayName="Action d’interface utilisateur de la stratégie de conformité unifiée"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8fc349-5292-41f5-bbd9-9a5860525a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Transferred" ma:index="20" nillable="true" ma:displayName="Transferred" ma:format="Dropdown" ma:internalName="Transferred">
      <xsd:simpleType>
        <xsd:restriction base="dms:Text">
          <xsd:maxLength value="255"/>
        </xsd:restriction>
      </xsd:simpleType>
    </xsd:element>
    <xsd:element name="Overview" ma:index="21" nillable="true" ma:displayName="Overview" ma:format="Dropdown" ma:internalName="Overview">
      <xsd:simpleType>
        <xsd:restriction base="dms:Text">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Balises d’images" ma:readOnly="false" ma:fieldId="{5cf76f15-5ced-4ddc-b409-7134ff3c332f}" ma:taxonomyMulti="true" ma:sspId="eb052f96-90fa-44a8-a394-609405556f8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e48be7a-4aab-42b0-9477-5e71c2b3aea6"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25" nillable="true" ma:displayName="Taxonomy Catch All Column" ma:hidden="true" ma:list="{9d28da7e-9dde-4110-92ac-91482b3b2445}" ma:internalName="TaxCatchAll" ma:showField="CatchAllData" ma:web="0e48be7a-4aab-42b0-9477-5e71c2b3ae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728fc349-5292-41f5-bbd9-9a5860525a52">
      <Terms xmlns="http://schemas.microsoft.com/office/infopath/2007/PartnerControls"/>
    </lcf76f155ced4ddcb4097134ff3c332f>
    <Transferred xmlns="728fc349-5292-41f5-bbd9-9a5860525a52" xsi:nil="true"/>
    <Overview xmlns="728fc349-5292-41f5-bbd9-9a5860525a52" xsi:nil="true"/>
    <TaxCatchAll xmlns="0e48be7a-4aab-42b0-9477-5e71c2b3aea6" xsi:nil="true"/>
    <SharedWithUsers xmlns="0e48be7a-4aab-42b0-9477-5e71c2b3aea6">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7D9346-1D66-485C-9426-7B65A945A9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28fc349-5292-41f5-bbd9-9a5860525a52"/>
    <ds:schemaRef ds:uri="0e48be7a-4aab-42b0-9477-5e71c2b3ae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CA4E10-CB5D-4E2D-A3AA-3A22C87934AF}">
  <ds:schemaRefs>
    <ds:schemaRef ds:uri="ff41cd4d-e58c-4759-ba2a-dda0cbe92da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schemas.microsoft.com/sharepoint/v3"/>
    <ds:schemaRef ds:uri="728fc349-5292-41f5-bbd9-9a5860525a52"/>
    <ds:schemaRef ds:uri="0e48be7a-4aab-42b0-9477-5e71c2b3aea6"/>
  </ds:schemaRefs>
</ds:datastoreItem>
</file>

<file path=customXml/itemProps3.xml><?xml version="1.0" encoding="utf-8"?>
<ds:datastoreItem xmlns:ds="http://schemas.openxmlformats.org/officeDocument/2006/customXml" ds:itemID="{B8A53B74-3714-4DFD-B87B-9CB27A7701E8}">
  <ds:schemaRefs>
    <ds:schemaRef ds:uri="http://schemas.microsoft.com/sharepoint/v3/contenttype/forms"/>
  </ds:schemaRefs>
</ds:datastoreItem>
</file>

<file path=docMetadata/LabelInfo.xml><?xml version="1.0" encoding="utf-8"?>
<clbl:labelList xmlns:clbl="http://schemas.microsoft.com/office/2020/mipLabelMetadata">
  <clbl:label id="{ee432821-41d3-4015-8400-4ae6558dd28f}" enabled="1" method="Privileged" siteId="{8c7a02b0-b409-4a14-8332-6772575f453b}" removed="0"/>
</clbl:labelList>
</file>

<file path=docProps/app.xml><?xml version="1.0" encoding="utf-8"?>
<Properties xmlns="http://schemas.openxmlformats.org/officeDocument/2006/extended-properties" xmlns:vt="http://schemas.openxmlformats.org/officeDocument/2006/docPropsVTypes">
  <Template>Master_16-9_Sartorius_EN</Template>
  <TotalTime>58</TotalTime>
  <Words>2326</Words>
  <Application>Microsoft Office PowerPoint</Application>
  <PresentationFormat>Grand écran</PresentationFormat>
  <Paragraphs>424</Paragraphs>
  <Slides>21</Slides>
  <Notes>8</Notes>
  <HiddenSlides>0</HiddenSlides>
  <MMClips>1</MMClips>
  <ScaleCrop>false</ScaleCrop>
  <HeadingPairs>
    <vt:vector size="8" baseType="variant">
      <vt:variant>
        <vt:lpstr>Polices utilisées</vt:lpstr>
      </vt:variant>
      <vt:variant>
        <vt:i4>3</vt:i4>
      </vt:variant>
      <vt:variant>
        <vt:lpstr>Thème</vt:lpstr>
      </vt:variant>
      <vt:variant>
        <vt:i4>1</vt:i4>
      </vt:variant>
      <vt:variant>
        <vt:lpstr>Serveurs OLE incorporés</vt:lpstr>
      </vt:variant>
      <vt:variant>
        <vt:i4>1</vt:i4>
      </vt:variant>
      <vt:variant>
        <vt:lpstr>Titres des diapositives</vt:lpstr>
      </vt:variant>
      <vt:variant>
        <vt:i4>21</vt:i4>
      </vt:variant>
    </vt:vector>
  </HeadingPairs>
  <TitlesOfParts>
    <vt:vector size="26" baseType="lpstr">
      <vt:lpstr>Arial</vt:lpstr>
      <vt:lpstr>TT Norms Pro</vt:lpstr>
      <vt:lpstr>Wingdings</vt:lpstr>
      <vt:lpstr>Sartorius</vt:lpstr>
      <vt:lpstr>Diapositive think-cell</vt:lpstr>
      <vt:lpstr>Flexsafe® Pro Mixer 5 L | 10 L | 20 L</vt:lpstr>
      <vt:lpstr>Mixing Is Found at Various Stages of the Drug Manufacturing Process</vt:lpstr>
      <vt:lpstr>Challenges with Mixing at Low Volumes</vt:lpstr>
      <vt:lpstr>Flexsafe® Pro Mixer: One Single-Use Mixer for All Process Steps and Scales</vt:lpstr>
      <vt:lpstr>Flexsafe® Pro Mixer Hardware in Stainless-Steel or Plastic</vt:lpstr>
      <vt:lpstr>Flexsafe® Pro Mixer Single-Use Bags</vt:lpstr>
      <vt:lpstr>An Ease to Use, Flexible and Reliable Solution</vt:lpstr>
      <vt:lpstr>A Mixing Technology Combining Powerful and Low Shear Mixing</vt:lpstr>
      <vt:lpstr>Maximizing Buffers and Media Preparation with Efficient Mixing</vt:lpstr>
      <vt:lpstr>Ensuring Product Homogenization of Highly Viscous Solutions</vt:lpstr>
      <vt:lpstr>Simplifying Process Scaling from Early Drug Development Stages</vt:lpstr>
      <vt:lpstr>Satisfying Your Process Requirements with Configurable SU Bags</vt:lpstr>
      <vt:lpstr>Working Mixing Volume</vt:lpstr>
      <vt:lpstr>Flexsafe® Pro Mixer for 5L, 10L, 20L with stainless steel Bag Holders</vt:lpstr>
      <vt:lpstr>Flexsafe® Pro Mixer for 5L, 10L, 20L with plastic Bag Holders</vt:lpstr>
      <vt:lpstr>Présentation PowerPoint</vt:lpstr>
      <vt:lpstr>Flexsafe® Pro Mixer for 5 L, 10 L, 20 L Accessories</vt:lpstr>
      <vt:lpstr>Flexsafe® Pro Mixer for 5 L, 10 L, 20 L Recommended Bench Scale</vt:lpstr>
      <vt:lpstr>Flexsafe® Pro Mixer 5 L | 10 L | 20 L Recommended Bench Scale</vt:lpstr>
      <vt:lpstr>Flexsafe® Pro Mixer One Mixing Solution for All Mixing Steps and Scales </vt:lpstr>
      <vt:lpstr>Présentation PowerPoint</vt:lpstr>
    </vt:vector>
  </TitlesOfParts>
  <Company>Sartorius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CHARTER</dc:title>
  <dc:creator>Martin, Yvonne</dc:creator>
  <cp:lastModifiedBy>Perrot, Celine</cp:lastModifiedBy>
  <cp:revision>23</cp:revision>
  <cp:lastPrinted>2024-02-22T16:21:09Z</cp:lastPrinted>
  <dcterms:created xsi:type="dcterms:W3CDTF">2020-04-03T11:27:44Z</dcterms:created>
  <dcterms:modified xsi:type="dcterms:W3CDTF">2025-09-05T06:49:47Z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policyId">
    <vt:lpwstr>0x01010050596B622A587143B7EC818D2EE0A77D|-1066762509</vt:lpwstr>
  </property>
  <property fmtid="{D5CDD505-2E9C-101B-9397-08002B2CF9AE}" pid="3" name="ContentTypeId">
    <vt:lpwstr>0x01010074B5B0FD559A974DBD365247EC9BC28E</vt:lpwstr>
  </property>
  <property fmtid="{D5CDD505-2E9C-101B-9397-08002B2CF9AE}" pid="4" name="ItemRetentionFormula">
    <vt:lpwstr>&lt;formula id="Microsoft.Office.RecordsManagement.PolicyFeatures.Expiration.Formula.BuiltIn"&gt;&lt;number&gt;110&lt;/number&gt;&lt;property&gt;Created&lt;/property&gt;&lt;propertyId&gt;8c06beca-0777-48f7-91c7-6da68bc07b69&lt;/propertyId&gt;&lt;period&gt;days&lt;/period&gt;&lt;/formula&gt;</vt:lpwstr>
  </property>
  <property fmtid="{D5CDD505-2E9C-101B-9397-08002B2CF9AE}" pid="5" name="Order">
    <vt:r8>100</vt:r8>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scpRdPjGate">
    <vt:lpwstr>;#Kick-Off;#</vt:lpwstr>
  </property>
  <property fmtid="{D5CDD505-2E9C-101B-9397-08002B2CF9AE}" pid="10" name="xd_Signature">
    <vt:bool>false</vt:bool>
  </property>
  <property fmtid="{D5CDD505-2E9C-101B-9397-08002B2CF9AE}" pid="11" name="SharedWithUsers">
    <vt:lpwstr/>
  </property>
</Properties>
</file>